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2.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702" r:id="rId2"/>
    <p:sldMasterId id="2147483733" r:id="rId3"/>
    <p:sldMasterId id="2147483749" r:id="rId4"/>
  </p:sldMasterIdLst>
  <p:notesMasterIdLst>
    <p:notesMasterId r:id="rId29"/>
  </p:notesMasterIdLst>
  <p:sldIdLst>
    <p:sldId id="256" r:id="rId5"/>
    <p:sldId id="295" r:id="rId6"/>
    <p:sldId id="296" r:id="rId7"/>
    <p:sldId id="297" r:id="rId8"/>
    <p:sldId id="267" r:id="rId9"/>
    <p:sldId id="298" r:id="rId10"/>
    <p:sldId id="301" r:id="rId11"/>
    <p:sldId id="302" r:id="rId12"/>
    <p:sldId id="303" r:id="rId13"/>
    <p:sldId id="258" r:id="rId14"/>
    <p:sldId id="257" r:id="rId15"/>
    <p:sldId id="304" r:id="rId16"/>
    <p:sldId id="305" r:id="rId17"/>
    <p:sldId id="306" r:id="rId18"/>
    <p:sldId id="322" r:id="rId19"/>
    <p:sldId id="323" r:id="rId20"/>
    <p:sldId id="324" r:id="rId21"/>
    <p:sldId id="330" r:id="rId22"/>
    <p:sldId id="325" r:id="rId23"/>
    <p:sldId id="326" r:id="rId24"/>
    <p:sldId id="327" r:id="rId25"/>
    <p:sldId id="259" r:id="rId26"/>
    <p:sldId id="260" r:id="rId27"/>
    <p:sldId id="328" r:id="rId28"/>
  </p:sldIdLst>
  <p:sldSz cx="9144000" cy="6858000" type="screen4x3"/>
  <p:notesSz cx="6858000" cy="9144000"/>
  <p:embeddedFontLst>
    <p:embeddedFont>
      <p:font typeface="Aharoni" panose="02010803020104030203" pitchFamily="2" charset="-79"/>
      <p:bold r:id="rId30"/>
    </p:embeddedFont>
    <p:embeddedFont>
      <p:font typeface="Berlin Sans FB Demi" panose="020E0802020502020306" pitchFamily="34" charset="0"/>
      <p:bold r:id="rId31"/>
    </p:embeddedFont>
    <p:embeddedFont>
      <p:font typeface="Century Gothic" panose="020B0502020202020204" pitchFamily="34" charset="0"/>
      <p:regular r:id="rId32"/>
      <p:bold r:id="rId33"/>
      <p:italic r:id="rId34"/>
      <p:boldItalic r:id="rId35"/>
    </p:embeddedFont>
    <p:embeddedFont>
      <p:font typeface="Calibri" panose="020F0502020204030204" pitchFamily="34" charset="0"/>
      <p:regular r:id="rId36"/>
      <p:bold r:id="rId37"/>
      <p:italic r:id="rId38"/>
      <p:boldItalic r:id="rId39"/>
    </p:embeddedFont>
    <p:embeddedFont>
      <p:font typeface="Palatino Linotype" panose="02040502050505030304" pitchFamily="18" charset="0"/>
      <p:regular r:id="rId40"/>
      <p:bold r:id="rId41"/>
      <p:italic r:id="rId42"/>
      <p:boldItalic r:id="rId43"/>
    </p:embeddedFont>
    <p:embeddedFont>
      <p:font typeface="Gill Sans Ultra Bold Condensed" panose="020B0A06020104020203" pitchFamily="34" charset="0"/>
      <p:regular r:id="rId44"/>
    </p:embeddedFont>
    <p:embeddedFont>
      <p:font typeface="Arial Black" panose="020B0A04020102020204" pitchFamily="34" charset="0"/>
      <p:bold r:id="rId45"/>
    </p:embeddedFont>
    <p:embeddedFont>
      <p:font typeface="Trebuchet MS" panose="020B0603020202020204" pitchFamily="34" charset="0"/>
      <p:regular r:id="rId46"/>
      <p:bold r:id="rId47"/>
      <p:italic r:id="rId48"/>
      <p:boldItalic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360" autoAdjust="0"/>
  </p:normalViewPr>
  <p:slideViewPr>
    <p:cSldViewPr>
      <p:cViewPr varScale="1">
        <p:scale>
          <a:sx n="58" d="100"/>
          <a:sy n="58" d="100"/>
        </p:scale>
        <p:origin x="-1692"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0.fntdata"/><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7.fntdata"/><Relationship Id="rId49" Type="http://schemas.openxmlformats.org/officeDocument/2006/relationships/font" Target="fonts/font20.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4" Type="http://schemas.openxmlformats.org/officeDocument/2006/relationships/font" Target="fonts/font15.fntdata"/><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font" Target="fonts/font19.fntdata"/><Relationship Id="rId8" Type="http://schemas.openxmlformats.org/officeDocument/2006/relationships/slide" Target="slides/slide4.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C60103-0FB4-4C6A-9580-D8BDDB70BCB0}" type="datetimeFigureOut">
              <a:rPr lang="en-US" smtClean="0"/>
              <a:t>3/27/2014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4971AF-8890-4C11-9A36-30DF85265966}" type="slidenum">
              <a:rPr lang="en-US" smtClean="0"/>
              <a:t>‹#›</a:t>
            </a:fld>
            <a:endParaRPr lang="en-US"/>
          </a:p>
        </p:txBody>
      </p:sp>
    </p:spTree>
    <p:extLst>
      <p:ext uri="{BB962C8B-B14F-4D97-AF65-F5344CB8AC3E}">
        <p14:creationId xmlns:p14="http://schemas.microsoft.com/office/powerpoint/2010/main" val="3478435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4971AF-8890-4C11-9A36-30DF85265966}" type="slidenum">
              <a:rPr lang="en-US" smtClean="0"/>
              <a:t>2</a:t>
            </a:fld>
            <a:endParaRPr lang="en-US"/>
          </a:p>
        </p:txBody>
      </p:sp>
    </p:spTree>
    <p:extLst>
      <p:ext uri="{BB962C8B-B14F-4D97-AF65-F5344CB8AC3E}">
        <p14:creationId xmlns:p14="http://schemas.microsoft.com/office/powerpoint/2010/main" val="1350705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4971AF-8890-4C11-9A36-30DF85265966}"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196138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4971AF-8890-4C11-9A36-30DF85265966}" type="slidenum">
              <a:rPr lang="en-US" smtClean="0"/>
              <a:t>21</a:t>
            </a:fld>
            <a:endParaRPr lang="en-US"/>
          </a:p>
        </p:txBody>
      </p:sp>
    </p:spTree>
    <p:extLst>
      <p:ext uri="{BB962C8B-B14F-4D97-AF65-F5344CB8AC3E}">
        <p14:creationId xmlns:p14="http://schemas.microsoft.com/office/powerpoint/2010/main" val="28899004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4971AF-8890-4C11-9A36-30DF85265966}" type="slidenum">
              <a:rPr lang="en-US" smtClean="0"/>
              <a:t>22</a:t>
            </a:fld>
            <a:endParaRPr lang="en-US"/>
          </a:p>
        </p:txBody>
      </p:sp>
    </p:spTree>
    <p:extLst>
      <p:ext uri="{BB962C8B-B14F-4D97-AF65-F5344CB8AC3E}">
        <p14:creationId xmlns:p14="http://schemas.microsoft.com/office/powerpoint/2010/main" val="2149143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4971AF-8890-4C11-9A36-30DF85265966}"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350705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4971AF-8890-4C11-9A36-30DF85265966}"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538658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4971AF-8890-4C11-9A36-30DF85265966}" type="slidenum">
              <a:rPr lang="en-US" smtClean="0"/>
              <a:t>6</a:t>
            </a:fld>
            <a:endParaRPr lang="en-US"/>
          </a:p>
        </p:txBody>
      </p:sp>
    </p:spTree>
    <p:extLst>
      <p:ext uri="{BB962C8B-B14F-4D97-AF65-F5344CB8AC3E}">
        <p14:creationId xmlns:p14="http://schemas.microsoft.com/office/powerpoint/2010/main" val="2426914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4971AF-8890-4C11-9A36-30DF85265966}" type="slidenum">
              <a:rPr lang="en-US" smtClean="0"/>
              <a:t>10</a:t>
            </a:fld>
            <a:endParaRPr lang="en-US"/>
          </a:p>
        </p:txBody>
      </p:sp>
    </p:spTree>
    <p:extLst>
      <p:ext uri="{BB962C8B-B14F-4D97-AF65-F5344CB8AC3E}">
        <p14:creationId xmlns:p14="http://schemas.microsoft.com/office/powerpoint/2010/main" val="3065013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4971AF-8890-4C11-9A36-30DF85265966}" type="slidenum">
              <a:rPr lang="en-US" smtClean="0"/>
              <a:t>11</a:t>
            </a:fld>
            <a:endParaRPr lang="en-US"/>
          </a:p>
        </p:txBody>
      </p:sp>
    </p:spTree>
    <p:extLst>
      <p:ext uri="{BB962C8B-B14F-4D97-AF65-F5344CB8AC3E}">
        <p14:creationId xmlns:p14="http://schemas.microsoft.com/office/powerpoint/2010/main" val="2149143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4971AF-8890-4C11-9A36-30DF85265966}"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149143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044971AF-8890-4C11-9A36-30DF85265966}"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149143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4971AF-8890-4C11-9A36-30DF85265966}" type="slidenum">
              <a:rPr lang="en-US" smtClean="0"/>
              <a:t>17</a:t>
            </a:fld>
            <a:endParaRPr lang="en-US"/>
          </a:p>
        </p:txBody>
      </p:sp>
    </p:spTree>
    <p:extLst>
      <p:ext uri="{BB962C8B-B14F-4D97-AF65-F5344CB8AC3E}">
        <p14:creationId xmlns:p14="http://schemas.microsoft.com/office/powerpoint/2010/main" val="1196138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F8018D2F-7E75-497F-856F-7BB1A8B5502A}" type="datetimeFigureOut">
              <a:rPr lang="en-US" smtClean="0"/>
              <a:t>3/27/2014</a:t>
            </a:fld>
            <a:endParaRPr lang="en-US"/>
          </a:p>
        </p:txBody>
      </p:sp>
      <p:sp>
        <p:nvSpPr>
          <p:cNvPr id="8" name="Slide Number Placeholder 7"/>
          <p:cNvSpPr>
            <a:spLocks noGrp="1"/>
          </p:cNvSpPr>
          <p:nvPr>
            <p:ph type="sldNum" sz="quarter" idx="11"/>
          </p:nvPr>
        </p:nvSpPr>
        <p:spPr/>
        <p:txBody>
          <a:bodyPr/>
          <a:lstStyle/>
          <a:p>
            <a:fld id="{75C2461B-2CB7-4BE9-9484-42A3EF58B08C}"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018D2F-7E75-497F-856F-7BB1A8B5502A}" type="datetimeFigureOut">
              <a:rPr lang="en-US" smtClean="0"/>
              <a:t>3/27/2014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C2461B-2CB7-4BE9-9484-42A3EF58B08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018D2F-7E75-497F-856F-7BB1A8B5502A}" type="datetimeFigureOut">
              <a:rPr lang="en-US" smtClean="0"/>
              <a:t>3/27/2014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C2461B-2CB7-4BE9-9484-42A3EF58B08C}"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3F9D9A8-62C1-47C5-B806-8CC4BD8DB65E}"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3352159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F361960-637A-454C-BB74-72D9125132DC}"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9832239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B3CAC17-317D-49A8-A25C-82D5BF3DE3C5}"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5381019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F3CD60E-0087-4430-ABCD-4448F7BDBD06}"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4827343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3D210E4-492D-4934-BE0C-1D647DBC165B}"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4536925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EC0B642-114F-4D6F-8EC0-56855648E302}"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3151035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A795BFD-38C7-4234-9934-6FF5578EAC7B}"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8113984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9416E32-5EC3-42AC-A523-9533DD779FA7}"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82656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F8018D2F-7E75-497F-856F-7BB1A8B5502A}" type="datetimeFigureOut">
              <a:rPr lang="en-US" smtClean="0"/>
              <a:t>3/27/2014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C2461B-2CB7-4BE9-9484-42A3EF58B08C}"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3FB2AB7-DA05-40CF-A8B0-5EA01D296292}"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5250142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72D6490-0429-4A61-BF6D-F65F25A17821}"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8280891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8AD266-4D53-4E7B-AA3B-C143B7667634}"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8925150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E003560-EE54-43FD-9670-837B9D820CB1}"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0898331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A8A72E2-7EB2-4DBA-867D-6302BA891296}"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8683624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6C71F04-183B-458C-B79C-493D0EE078C0}"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9244538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3737" name="Picture 9" descr="space background"/>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0" name="Rectangle 2"/>
          <p:cNvSpPr>
            <a:spLocks noChangeArrowheads="1"/>
          </p:cNvSpPr>
          <p:nvPr/>
        </p:nvSpPr>
        <p:spPr bwMode="auto">
          <a:xfrm>
            <a:off x="0" y="0"/>
            <a:ext cx="730250" cy="6858000"/>
          </a:xfrm>
          <a:prstGeom prst="rect">
            <a:avLst/>
          </a:prstGeom>
          <a:solidFill>
            <a:schemeClr val="accent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ltLang="en-US" sz="2400" smtClean="0">
              <a:solidFill>
                <a:srgbClr val="715F2B"/>
              </a:solidFill>
              <a:latin typeface="Times New Roman" pitchFamily="18" charset="0"/>
            </a:endParaRPr>
          </a:p>
        </p:txBody>
      </p:sp>
      <p:sp>
        <p:nvSpPr>
          <p:cNvPr id="73731" name="Rectangle 3"/>
          <p:cNvSpPr>
            <a:spLocks noGrp="1" noChangeArrowheads="1"/>
          </p:cNvSpPr>
          <p:nvPr>
            <p:ph type="ftr" sz="quarter" idx="3"/>
          </p:nvPr>
        </p:nvSpPr>
        <p:spPr>
          <a:xfrm>
            <a:off x="3505200" y="6248400"/>
            <a:ext cx="2895600" cy="457200"/>
          </a:xfrm>
        </p:spPr>
        <p:txBody>
          <a:bodyPr/>
          <a:lstStyle>
            <a:lvl1pPr>
              <a:defRPr/>
            </a:lvl1pPr>
          </a:lstStyle>
          <a:p>
            <a:endParaRPr lang="en-US" altLang="en-US">
              <a:solidFill>
                <a:srgbClr val="715F2B"/>
              </a:solidFill>
            </a:endParaRPr>
          </a:p>
        </p:txBody>
      </p:sp>
      <p:sp>
        <p:nvSpPr>
          <p:cNvPr id="73732" name="Rectangle 4"/>
          <p:cNvSpPr>
            <a:spLocks noGrp="1" noChangeArrowheads="1"/>
          </p:cNvSpPr>
          <p:nvPr>
            <p:ph type="sldNum" sz="quarter" idx="4"/>
          </p:nvPr>
        </p:nvSpPr>
        <p:spPr>
          <a:xfrm>
            <a:off x="6750050" y="6248400"/>
            <a:ext cx="1905000" cy="457200"/>
          </a:xfrm>
        </p:spPr>
        <p:txBody>
          <a:bodyPr/>
          <a:lstStyle>
            <a:lvl1pPr>
              <a:defRPr/>
            </a:lvl1pPr>
          </a:lstStyle>
          <a:p>
            <a:fld id="{FC384195-702D-4434-AFDA-5744ECBA8ACF}" type="slidenum">
              <a:rPr lang="en-US" altLang="en-US">
                <a:solidFill>
                  <a:srgbClr val="715F2B"/>
                </a:solidFill>
              </a:rPr>
              <a:pPr/>
              <a:t>‹#›</a:t>
            </a:fld>
            <a:endParaRPr lang="en-US" altLang="en-US">
              <a:solidFill>
                <a:srgbClr val="715F2B"/>
              </a:solidFill>
            </a:endParaRPr>
          </a:p>
        </p:txBody>
      </p:sp>
      <p:sp>
        <p:nvSpPr>
          <p:cNvPr id="73733" name="Rectangle 5"/>
          <p:cNvSpPr>
            <a:spLocks noGrp="1" noChangeArrowheads="1"/>
          </p:cNvSpPr>
          <p:nvPr>
            <p:ph type="dt" sz="half" idx="2"/>
          </p:nvPr>
        </p:nvSpPr>
        <p:spPr>
          <a:xfrm>
            <a:off x="1222375" y="6248400"/>
            <a:ext cx="1905000" cy="457200"/>
          </a:xfrm>
        </p:spPr>
        <p:txBody>
          <a:bodyPr/>
          <a:lstStyle>
            <a:lvl1pPr>
              <a:defRPr>
                <a:solidFill>
                  <a:srgbClr val="E0F1F2"/>
                </a:solidFill>
              </a:defRPr>
            </a:lvl1pPr>
          </a:lstStyle>
          <a:p>
            <a:fld id="{79F368B2-010B-4E1D-B086-63F95BFDAE84}" type="datetime1">
              <a:rPr lang="en-US" altLang="en-US"/>
              <a:pPr/>
              <a:t>3/27/2014</a:t>
            </a:fld>
            <a:endParaRPr lang="en-US" altLang="en-US"/>
          </a:p>
        </p:txBody>
      </p:sp>
      <p:sp>
        <p:nvSpPr>
          <p:cNvPr id="73734" name="Rectangle 6"/>
          <p:cNvSpPr>
            <a:spLocks noGrp="1" noChangeArrowheads="1"/>
          </p:cNvSpPr>
          <p:nvPr>
            <p:ph type="subTitle" idx="1"/>
          </p:nvPr>
        </p:nvSpPr>
        <p:spPr>
          <a:xfrm>
            <a:off x="1776413" y="3624263"/>
            <a:ext cx="6348412" cy="2014537"/>
          </a:xfrm>
        </p:spPr>
        <p:txBody>
          <a:bodyPr/>
          <a:lstStyle>
            <a:lvl1pPr marL="0" indent="0" algn="ctr">
              <a:buFontTx/>
              <a:buNone/>
              <a:defRPr sz="3600">
                <a:solidFill>
                  <a:schemeClr val="bg1"/>
                </a:solidFill>
              </a:defRPr>
            </a:lvl1pPr>
          </a:lstStyle>
          <a:p>
            <a:pPr lvl="0"/>
            <a:r>
              <a:rPr lang="en-US" altLang="en-US" noProof="0" smtClean="0"/>
              <a:t>Click to edit Master subtitle style</a:t>
            </a:r>
          </a:p>
        </p:txBody>
      </p:sp>
      <p:sp>
        <p:nvSpPr>
          <p:cNvPr id="73735" name="Rectangle 7"/>
          <p:cNvSpPr>
            <a:spLocks noGrp="1" noChangeArrowheads="1"/>
          </p:cNvSpPr>
          <p:nvPr>
            <p:ph type="ctrTitle"/>
          </p:nvPr>
        </p:nvSpPr>
        <p:spPr>
          <a:xfrm>
            <a:off x="1787525" y="1219200"/>
            <a:ext cx="6332538" cy="2209800"/>
          </a:xfrm>
          <a:extLst>
            <a:ext uri="{AF507438-7753-43E0-B8FC-AC1667EBCBE1}">
              <a14:hiddenEffects xmlns:a14="http://schemas.microsoft.com/office/drawing/2010/main">
                <a:effectLst>
                  <a:outerShdw dist="35921" dir="2700000" algn="ctr" rotWithShape="0">
                    <a:srgbClr val="C0C0C0"/>
                  </a:outerShdw>
                </a:effectLst>
              </a14:hiddenEffects>
            </a:ext>
          </a:extLst>
        </p:spPr>
        <p:txBody>
          <a:bodyPr anchor="b"/>
          <a:lstStyle>
            <a:lvl1pPr>
              <a:defRPr sz="4400" b="1">
                <a:solidFill>
                  <a:schemeClr val="hlink"/>
                </a:solidFill>
              </a:defRPr>
            </a:lvl1pPr>
          </a:lstStyle>
          <a:p>
            <a:pPr lvl="0"/>
            <a:r>
              <a:rPr lang="en-US" altLang="en-US" noProof="0" smtClean="0"/>
              <a:t>Click to edit Master title style</a:t>
            </a:r>
          </a:p>
        </p:txBody>
      </p:sp>
      <p:sp>
        <p:nvSpPr>
          <p:cNvPr id="73736" name="Line 8"/>
          <p:cNvSpPr>
            <a:spLocks noChangeShapeType="1"/>
          </p:cNvSpPr>
          <p:nvPr/>
        </p:nvSpPr>
        <p:spPr bwMode="auto">
          <a:xfrm>
            <a:off x="736600" y="0"/>
            <a:ext cx="0" cy="6858000"/>
          </a:xfrm>
          <a:prstGeom prst="line">
            <a:avLst/>
          </a:prstGeom>
          <a:noFill/>
          <a:ln w="38100">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715F2B"/>
              </a:solidFill>
              <a:latin typeface="Times New Roman" pitchFamily="18" charset="0"/>
            </a:endParaRPr>
          </a:p>
        </p:txBody>
      </p:sp>
    </p:spTree>
    <p:extLst>
      <p:ext uri="{BB962C8B-B14F-4D97-AF65-F5344CB8AC3E}">
        <p14:creationId xmlns:p14="http://schemas.microsoft.com/office/powerpoint/2010/main" val="30781883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476CECB-3264-4612-B2AC-3E45F07A0B5F}" type="datetime1">
              <a:rPr lang="en-US" altLang="en-US">
                <a:solidFill>
                  <a:srgbClr val="715F2B"/>
                </a:solidFill>
              </a:rPr>
              <a:pPr/>
              <a:t>3/27/2014</a:t>
            </a:fld>
            <a:endParaRPr lang="en-US" altLang="en-US">
              <a:solidFill>
                <a:srgbClr val="715F2B"/>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715F2B"/>
              </a:solidFill>
            </a:endParaRPr>
          </a:p>
        </p:txBody>
      </p:sp>
      <p:sp>
        <p:nvSpPr>
          <p:cNvPr id="6" name="Slide Number Placeholder 5"/>
          <p:cNvSpPr>
            <a:spLocks noGrp="1"/>
          </p:cNvSpPr>
          <p:nvPr>
            <p:ph type="sldNum" sz="quarter" idx="12"/>
          </p:nvPr>
        </p:nvSpPr>
        <p:spPr/>
        <p:txBody>
          <a:bodyPr/>
          <a:lstStyle>
            <a:lvl1pPr>
              <a:defRPr/>
            </a:lvl1pPr>
          </a:lstStyle>
          <a:p>
            <a:fld id="{3DADF56F-87CD-4B97-9E8C-D38F62726AD3}" type="slidenum">
              <a:rPr lang="en-US" altLang="en-US">
                <a:solidFill>
                  <a:srgbClr val="715F2B"/>
                </a:solidFill>
              </a:rPr>
              <a:pPr/>
              <a:t>‹#›</a:t>
            </a:fld>
            <a:endParaRPr lang="en-US" altLang="en-US">
              <a:solidFill>
                <a:srgbClr val="715F2B"/>
              </a:solidFill>
            </a:endParaRPr>
          </a:p>
        </p:txBody>
      </p:sp>
    </p:spTree>
    <p:extLst>
      <p:ext uri="{BB962C8B-B14F-4D97-AF65-F5344CB8AC3E}">
        <p14:creationId xmlns:p14="http://schemas.microsoft.com/office/powerpoint/2010/main" val="1427236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E6C825BC-6FBD-451A-AD0B-AEDEF41F344E}" type="datetime1">
              <a:rPr lang="en-US" altLang="en-US">
                <a:solidFill>
                  <a:srgbClr val="715F2B"/>
                </a:solidFill>
              </a:rPr>
              <a:pPr/>
              <a:t>3/27/2014</a:t>
            </a:fld>
            <a:endParaRPr lang="en-US" altLang="en-US">
              <a:solidFill>
                <a:srgbClr val="715F2B"/>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715F2B"/>
              </a:solidFill>
            </a:endParaRPr>
          </a:p>
        </p:txBody>
      </p:sp>
      <p:sp>
        <p:nvSpPr>
          <p:cNvPr id="6" name="Slide Number Placeholder 5"/>
          <p:cNvSpPr>
            <a:spLocks noGrp="1"/>
          </p:cNvSpPr>
          <p:nvPr>
            <p:ph type="sldNum" sz="quarter" idx="12"/>
          </p:nvPr>
        </p:nvSpPr>
        <p:spPr/>
        <p:txBody>
          <a:bodyPr/>
          <a:lstStyle>
            <a:lvl1pPr>
              <a:defRPr/>
            </a:lvl1pPr>
          </a:lstStyle>
          <a:p>
            <a:fld id="{E46D9559-5A17-444A-AD9F-07C7C4B3D68C}" type="slidenum">
              <a:rPr lang="en-US" altLang="en-US">
                <a:solidFill>
                  <a:srgbClr val="715F2B"/>
                </a:solidFill>
              </a:rPr>
              <a:pPr/>
              <a:t>‹#›</a:t>
            </a:fld>
            <a:endParaRPr lang="en-US" altLang="en-US">
              <a:solidFill>
                <a:srgbClr val="715F2B"/>
              </a:solidFill>
            </a:endParaRPr>
          </a:p>
        </p:txBody>
      </p:sp>
    </p:spTree>
    <p:extLst>
      <p:ext uri="{BB962C8B-B14F-4D97-AF65-F5344CB8AC3E}">
        <p14:creationId xmlns:p14="http://schemas.microsoft.com/office/powerpoint/2010/main" val="10849761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990600"/>
            <a:ext cx="38100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90600"/>
            <a:ext cx="38100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A255CFAF-0278-4982-9CA5-AFB1795F522A}" type="datetime1">
              <a:rPr lang="en-US" altLang="en-US">
                <a:solidFill>
                  <a:srgbClr val="715F2B"/>
                </a:solidFill>
              </a:rPr>
              <a:pPr/>
              <a:t>3/27/2014</a:t>
            </a:fld>
            <a:endParaRPr lang="en-US" altLang="en-US">
              <a:solidFill>
                <a:srgbClr val="715F2B"/>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715F2B"/>
              </a:solidFill>
            </a:endParaRPr>
          </a:p>
        </p:txBody>
      </p:sp>
      <p:sp>
        <p:nvSpPr>
          <p:cNvPr id="7" name="Slide Number Placeholder 6"/>
          <p:cNvSpPr>
            <a:spLocks noGrp="1"/>
          </p:cNvSpPr>
          <p:nvPr>
            <p:ph type="sldNum" sz="quarter" idx="12"/>
          </p:nvPr>
        </p:nvSpPr>
        <p:spPr/>
        <p:txBody>
          <a:bodyPr/>
          <a:lstStyle>
            <a:lvl1pPr>
              <a:defRPr/>
            </a:lvl1pPr>
          </a:lstStyle>
          <a:p>
            <a:fld id="{7B886000-BD30-4056-B21E-71D3469A884A}" type="slidenum">
              <a:rPr lang="en-US" altLang="en-US">
                <a:solidFill>
                  <a:srgbClr val="715F2B"/>
                </a:solidFill>
              </a:rPr>
              <a:pPr/>
              <a:t>‹#›</a:t>
            </a:fld>
            <a:endParaRPr lang="en-US" altLang="en-US">
              <a:solidFill>
                <a:srgbClr val="715F2B"/>
              </a:solidFill>
            </a:endParaRPr>
          </a:p>
        </p:txBody>
      </p:sp>
    </p:spTree>
    <p:extLst>
      <p:ext uri="{BB962C8B-B14F-4D97-AF65-F5344CB8AC3E}">
        <p14:creationId xmlns:p14="http://schemas.microsoft.com/office/powerpoint/2010/main" val="1211821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018D2F-7E75-497F-856F-7BB1A8B5502A}" type="datetimeFigureOut">
              <a:rPr lang="en-US" smtClean="0"/>
              <a:t>3/27/2014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C2461B-2CB7-4BE9-9484-42A3EF58B08C}"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3600C76D-FDDE-49BA-9207-8E1A11235511}" type="datetime1">
              <a:rPr lang="en-US" altLang="en-US">
                <a:solidFill>
                  <a:srgbClr val="715F2B"/>
                </a:solidFill>
              </a:rPr>
              <a:pPr/>
              <a:t>3/27/2014</a:t>
            </a:fld>
            <a:endParaRPr lang="en-US" altLang="en-US">
              <a:solidFill>
                <a:srgbClr val="715F2B"/>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715F2B"/>
              </a:solidFill>
            </a:endParaRPr>
          </a:p>
        </p:txBody>
      </p:sp>
      <p:sp>
        <p:nvSpPr>
          <p:cNvPr id="9" name="Slide Number Placeholder 8"/>
          <p:cNvSpPr>
            <a:spLocks noGrp="1"/>
          </p:cNvSpPr>
          <p:nvPr>
            <p:ph type="sldNum" sz="quarter" idx="12"/>
          </p:nvPr>
        </p:nvSpPr>
        <p:spPr/>
        <p:txBody>
          <a:bodyPr/>
          <a:lstStyle>
            <a:lvl1pPr>
              <a:defRPr/>
            </a:lvl1pPr>
          </a:lstStyle>
          <a:p>
            <a:fld id="{B06C4BC4-8996-4604-A905-6AD49A8998E7}" type="slidenum">
              <a:rPr lang="en-US" altLang="en-US">
                <a:solidFill>
                  <a:srgbClr val="715F2B"/>
                </a:solidFill>
              </a:rPr>
              <a:pPr/>
              <a:t>‹#›</a:t>
            </a:fld>
            <a:endParaRPr lang="en-US" altLang="en-US">
              <a:solidFill>
                <a:srgbClr val="715F2B"/>
              </a:solidFill>
            </a:endParaRPr>
          </a:p>
        </p:txBody>
      </p:sp>
    </p:spTree>
    <p:extLst>
      <p:ext uri="{BB962C8B-B14F-4D97-AF65-F5344CB8AC3E}">
        <p14:creationId xmlns:p14="http://schemas.microsoft.com/office/powerpoint/2010/main" val="18312572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17B3B49F-BBCB-4741-81CD-51FF776DB375}" type="datetime1">
              <a:rPr lang="en-US" altLang="en-US">
                <a:solidFill>
                  <a:srgbClr val="715F2B"/>
                </a:solidFill>
              </a:rPr>
              <a:pPr/>
              <a:t>3/27/2014</a:t>
            </a:fld>
            <a:endParaRPr lang="en-US" altLang="en-US">
              <a:solidFill>
                <a:srgbClr val="715F2B"/>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715F2B"/>
              </a:solidFill>
            </a:endParaRPr>
          </a:p>
        </p:txBody>
      </p:sp>
      <p:sp>
        <p:nvSpPr>
          <p:cNvPr id="5" name="Slide Number Placeholder 4"/>
          <p:cNvSpPr>
            <a:spLocks noGrp="1"/>
          </p:cNvSpPr>
          <p:nvPr>
            <p:ph type="sldNum" sz="quarter" idx="12"/>
          </p:nvPr>
        </p:nvSpPr>
        <p:spPr/>
        <p:txBody>
          <a:bodyPr/>
          <a:lstStyle>
            <a:lvl1pPr>
              <a:defRPr/>
            </a:lvl1pPr>
          </a:lstStyle>
          <a:p>
            <a:fld id="{BEF6A619-AC32-428C-9363-5C3A5488B720}" type="slidenum">
              <a:rPr lang="en-US" altLang="en-US">
                <a:solidFill>
                  <a:srgbClr val="715F2B"/>
                </a:solidFill>
              </a:rPr>
              <a:pPr/>
              <a:t>‹#›</a:t>
            </a:fld>
            <a:endParaRPr lang="en-US" altLang="en-US">
              <a:solidFill>
                <a:srgbClr val="715F2B"/>
              </a:solidFill>
            </a:endParaRPr>
          </a:p>
        </p:txBody>
      </p:sp>
    </p:spTree>
    <p:extLst>
      <p:ext uri="{BB962C8B-B14F-4D97-AF65-F5344CB8AC3E}">
        <p14:creationId xmlns:p14="http://schemas.microsoft.com/office/powerpoint/2010/main" val="33822917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B58D7465-E5EA-4FAA-96CD-3874E0C4E8D5}" type="datetime1">
              <a:rPr lang="en-US" altLang="en-US">
                <a:solidFill>
                  <a:srgbClr val="715F2B"/>
                </a:solidFill>
              </a:rPr>
              <a:pPr/>
              <a:t>3/27/2014</a:t>
            </a:fld>
            <a:endParaRPr lang="en-US" altLang="en-US">
              <a:solidFill>
                <a:srgbClr val="715F2B"/>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715F2B"/>
              </a:solidFill>
            </a:endParaRPr>
          </a:p>
        </p:txBody>
      </p:sp>
      <p:sp>
        <p:nvSpPr>
          <p:cNvPr id="4" name="Slide Number Placeholder 3"/>
          <p:cNvSpPr>
            <a:spLocks noGrp="1"/>
          </p:cNvSpPr>
          <p:nvPr>
            <p:ph type="sldNum" sz="quarter" idx="12"/>
          </p:nvPr>
        </p:nvSpPr>
        <p:spPr/>
        <p:txBody>
          <a:bodyPr/>
          <a:lstStyle>
            <a:lvl1pPr>
              <a:defRPr/>
            </a:lvl1pPr>
          </a:lstStyle>
          <a:p>
            <a:fld id="{CC98D5AF-0223-4867-B840-7ABC83E3837F}" type="slidenum">
              <a:rPr lang="en-US" altLang="en-US">
                <a:solidFill>
                  <a:srgbClr val="715F2B"/>
                </a:solidFill>
              </a:rPr>
              <a:pPr/>
              <a:t>‹#›</a:t>
            </a:fld>
            <a:endParaRPr lang="en-US" altLang="en-US">
              <a:solidFill>
                <a:srgbClr val="715F2B"/>
              </a:solidFill>
            </a:endParaRPr>
          </a:p>
        </p:txBody>
      </p:sp>
    </p:spTree>
    <p:extLst>
      <p:ext uri="{BB962C8B-B14F-4D97-AF65-F5344CB8AC3E}">
        <p14:creationId xmlns:p14="http://schemas.microsoft.com/office/powerpoint/2010/main" val="8678544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8C3614DA-A3D9-48F1-983C-B319EECAC772}" type="datetime1">
              <a:rPr lang="en-US" altLang="en-US">
                <a:solidFill>
                  <a:srgbClr val="715F2B"/>
                </a:solidFill>
              </a:rPr>
              <a:pPr/>
              <a:t>3/27/2014</a:t>
            </a:fld>
            <a:endParaRPr lang="en-US" altLang="en-US">
              <a:solidFill>
                <a:srgbClr val="715F2B"/>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715F2B"/>
              </a:solidFill>
            </a:endParaRPr>
          </a:p>
        </p:txBody>
      </p:sp>
      <p:sp>
        <p:nvSpPr>
          <p:cNvPr id="7" name="Slide Number Placeholder 6"/>
          <p:cNvSpPr>
            <a:spLocks noGrp="1"/>
          </p:cNvSpPr>
          <p:nvPr>
            <p:ph type="sldNum" sz="quarter" idx="12"/>
          </p:nvPr>
        </p:nvSpPr>
        <p:spPr/>
        <p:txBody>
          <a:bodyPr/>
          <a:lstStyle>
            <a:lvl1pPr>
              <a:defRPr/>
            </a:lvl1pPr>
          </a:lstStyle>
          <a:p>
            <a:fld id="{8B298516-C3FF-4FEE-B893-0E9A410783DB}" type="slidenum">
              <a:rPr lang="en-US" altLang="en-US">
                <a:solidFill>
                  <a:srgbClr val="715F2B"/>
                </a:solidFill>
              </a:rPr>
              <a:pPr/>
              <a:t>‹#›</a:t>
            </a:fld>
            <a:endParaRPr lang="en-US" altLang="en-US">
              <a:solidFill>
                <a:srgbClr val="715F2B"/>
              </a:solidFill>
            </a:endParaRPr>
          </a:p>
        </p:txBody>
      </p:sp>
    </p:spTree>
    <p:extLst>
      <p:ext uri="{BB962C8B-B14F-4D97-AF65-F5344CB8AC3E}">
        <p14:creationId xmlns:p14="http://schemas.microsoft.com/office/powerpoint/2010/main" val="37717062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82A957AF-8F83-4552-9263-97456F1C5AB9}" type="datetime1">
              <a:rPr lang="en-US" altLang="en-US">
                <a:solidFill>
                  <a:srgbClr val="715F2B"/>
                </a:solidFill>
              </a:rPr>
              <a:pPr/>
              <a:t>3/27/2014</a:t>
            </a:fld>
            <a:endParaRPr lang="en-US" altLang="en-US">
              <a:solidFill>
                <a:srgbClr val="715F2B"/>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715F2B"/>
              </a:solidFill>
            </a:endParaRPr>
          </a:p>
        </p:txBody>
      </p:sp>
      <p:sp>
        <p:nvSpPr>
          <p:cNvPr id="7" name="Slide Number Placeholder 6"/>
          <p:cNvSpPr>
            <a:spLocks noGrp="1"/>
          </p:cNvSpPr>
          <p:nvPr>
            <p:ph type="sldNum" sz="quarter" idx="12"/>
          </p:nvPr>
        </p:nvSpPr>
        <p:spPr/>
        <p:txBody>
          <a:bodyPr/>
          <a:lstStyle>
            <a:lvl1pPr>
              <a:defRPr/>
            </a:lvl1pPr>
          </a:lstStyle>
          <a:p>
            <a:fld id="{65E940E2-D4FD-4004-A5C0-EB0F0305D2FC}" type="slidenum">
              <a:rPr lang="en-US" altLang="en-US">
                <a:solidFill>
                  <a:srgbClr val="715F2B"/>
                </a:solidFill>
              </a:rPr>
              <a:pPr/>
              <a:t>‹#›</a:t>
            </a:fld>
            <a:endParaRPr lang="en-US" altLang="en-US">
              <a:solidFill>
                <a:srgbClr val="715F2B"/>
              </a:solidFill>
            </a:endParaRPr>
          </a:p>
        </p:txBody>
      </p:sp>
    </p:spTree>
    <p:extLst>
      <p:ext uri="{BB962C8B-B14F-4D97-AF65-F5344CB8AC3E}">
        <p14:creationId xmlns:p14="http://schemas.microsoft.com/office/powerpoint/2010/main" val="37345091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DCA90FE-0B00-4AE2-BFE4-E1FA2E35C2C9}" type="datetime1">
              <a:rPr lang="en-US" altLang="en-US">
                <a:solidFill>
                  <a:srgbClr val="715F2B"/>
                </a:solidFill>
              </a:rPr>
              <a:pPr/>
              <a:t>3/27/2014</a:t>
            </a:fld>
            <a:endParaRPr lang="en-US" altLang="en-US">
              <a:solidFill>
                <a:srgbClr val="715F2B"/>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715F2B"/>
              </a:solidFill>
            </a:endParaRPr>
          </a:p>
        </p:txBody>
      </p:sp>
      <p:sp>
        <p:nvSpPr>
          <p:cNvPr id="6" name="Slide Number Placeholder 5"/>
          <p:cNvSpPr>
            <a:spLocks noGrp="1"/>
          </p:cNvSpPr>
          <p:nvPr>
            <p:ph type="sldNum" sz="quarter" idx="12"/>
          </p:nvPr>
        </p:nvSpPr>
        <p:spPr/>
        <p:txBody>
          <a:bodyPr/>
          <a:lstStyle>
            <a:lvl1pPr>
              <a:defRPr/>
            </a:lvl1pPr>
          </a:lstStyle>
          <a:p>
            <a:fld id="{FAED2E9D-389F-4927-B528-779303043CC7}" type="slidenum">
              <a:rPr lang="en-US" altLang="en-US">
                <a:solidFill>
                  <a:srgbClr val="715F2B"/>
                </a:solidFill>
              </a:rPr>
              <a:pPr/>
              <a:t>‹#›</a:t>
            </a:fld>
            <a:endParaRPr lang="en-US" altLang="en-US">
              <a:solidFill>
                <a:srgbClr val="715F2B"/>
              </a:solidFill>
            </a:endParaRPr>
          </a:p>
        </p:txBody>
      </p:sp>
    </p:spTree>
    <p:extLst>
      <p:ext uri="{BB962C8B-B14F-4D97-AF65-F5344CB8AC3E}">
        <p14:creationId xmlns:p14="http://schemas.microsoft.com/office/powerpoint/2010/main" val="29531766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19431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52400"/>
            <a:ext cx="56769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8BC1FA8-6963-4A94-8CD9-E006545D4255}" type="datetime1">
              <a:rPr lang="en-US" altLang="en-US">
                <a:solidFill>
                  <a:srgbClr val="715F2B"/>
                </a:solidFill>
              </a:rPr>
              <a:pPr/>
              <a:t>3/27/2014</a:t>
            </a:fld>
            <a:endParaRPr lang="en-US" altLang="en-US">
              <a:solidFill>
                <a:srgbClr val="715F2B"/>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715F2B"/>
              </a:solidFill>
            </a:endParaRPr>
          </a:p>
        </p:txBody>
      </p:sp>
      <p:sp>
        <p:nvSpPr>
          <p:cNvPr id="6" name="Slide Number Placeholder 5"/>
          <p:cNvSpPr>
            <a:spLocks noGrp="1"/>
          </p:cNvSpPr>
          <p:nvPr>
            <p:ph type="sldNum" sz="quarter" idx="12"/>
          </p:nvPr>
        </p:nvSpPr>
        <p:spPr/>
        <p:txBody>
          <a:bodyPr/>
          <a:lstStyle>
            <a:lvl1pPr>
              <a:defRPr/>
            </a:lvl1pPr>
          </a:lstStyle>
          <a:p>
            <a:fld id="{2C8F1943-6208-4570-B314-8A129EC0F763}" type="slidenum">
              <a:rPr lang="en-US" altLang="en-US">
                <a:solidFill>
                  <a:srgbClr val="715F2B"/>
                </a:solidFill>
              </a:rPr>
              <a:pPr/>
              <a:t>‹#›</a:t>
            </a:fld>
            <a:endParaRPr lang="en-US" altLang="en-US">
              <a:solidFill>
                <a:srgbClr val="715F2B"/>
              </a:solidFill>
            </a:endParaRPr>
          </a:p>
        </p:txBody>
      </p:sp>
    </p:spTree>
    <p:extLst>
      <p:ext uri="{BB962C8B-B14F-4D97-AF65-F5344CB8AC3E}">
        <p14:creationId xmlns:p14="http://schemas.microsoft.com/office/powerpoint/2010/main" val="41664679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685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990600"/>
            <a:ext cx="38100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990600"/>
            <a:ext cx="38100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400800"/>
            <a:ext cx="1905000" cy="457200"/>
          </a:xfrm>
        </p:spPr>
        <p:txBody>
          <a:bodyPr/>
          <a:lstStyle>
            <a:lvl1pPr>
              <a:defRPr/>
            </a:lvl1pPr>
          </a:lstStyle>
          <a:p>
            <a:fld id="{5C10CAC0-91CF-4BAB-8F78-7DB0D856BCCD}" type="datetime1">
              <a:rPr lang="en-US" altLang="en-US">
                <a:solidFill>
                  <a:srgbClr val="715F2B"/>
                </a:solidFill>
              </a:rPr>
              <a:pPr/>
              <a:t>3/27/2014</a:t>
            </a:fld>
            <a:endParaRPr lang="en-US" altLang="en-US">
              <a:solidFill>
                <a:srgbClr val="715F2B"/>
              </a:solidFill>
            </a:endParaRPr>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ltLang="en-US">
              <a:solidFill>
                <a:srgbClr val="715F2B"/>
              </a:solidFill>
            </a:endParaRPr>
          </a:p>
        </p:txBody>
      </p:sp>
      <p:sp>
        <p:nvSpPr>
          <p:cNvPr id="7" name="Slide Number Placeholder 6"/>
          <p:cNvSpPr>
            <a:spLocks noGrp="1"/>
          </p:cNvSpPr>
          <p:nvPr>
            <p:ph type="sldNum" sz="quarter" idx="12"/>
          </p:nvPr>
        </p:nvSpPr>
        <p:spPr>
          <a:xfrm>
            <a:off x="6553200" y="6400800"/>
            <a:ext cx="1905000" cy="457200"/>
          </a:xfrm>
        </p:spPr>
        <p:txBody>
          <a:bodyPr/>
          <a:lstStyle>
            <a:lvl1pPr>
              <a:defRPr/>
            </a:lvl1pPr>
          </a:lstStyle>
          <a:p>
            <a:fld id="{25F4A606-C55D-4626-B10A-7B0FC650C0B5}" type="slidenum">
              <a:rPr lang="en-US" altLang="en-US">
                <a:solidFill>
                  <a:srgbClr val="715F2B"/>
                </a:solidFill>
              </a:rPr>
              <a:pPr/>
              <a:t>‹#›</a:t>
            </a:fld>
            <a:endParaRPr lang="en-US" altLang="en-US">
              <a:solidFill>
                <a:srgbClr val="715F2B"/>
              </a:solidFill>
            </a:endParaRPr>
          </a:p>
        </p:txBody>
      </p:sp>
    </p:spTree>
    <p:extLst>
      <p:ext uri="{BB962C8B-B14F-4D97-AF65-F5344CB8AC3E}">
        <p14:creationId xmlns:p14="http://schemas.microsoft.com/office/powerpoint/2010/main" val="3263377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990600"/>
            <a:ext cx="38100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90600"/>
            <a:ext cx="38100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400800"/>
            <a:ext cx="1905000" cy="457200"/>
          </a:xfrm>
        </p:spPr>
        <p:txBody>
          <a:bodyPr/>
          <a:lstStyle>
            <a:lvl1pPr>
              <a:defRPr/>
            </a:lvl1pPr>
          </a:lstStyle>
          <a:p>
            <a:fld id="{56D156CF-44C2-48CD-98E6-F6D8A1D10A82}" type="datetime1">
              <a:rPr lang="en-US" altLang="en-US">
                <a:solidFill>
                  <a:srgbClr val="715F2B"/>
                </a:solidFill>
              </a:rPr>
              <a:pPr/>
              <a:t>3/27/2014</a:t>
            </a:fld>
            <a:endParaRPr lang="en-US" altLang="en-US">
              <a:solidFill>
                <a:srgbClr val="715F2B"/>
              </a:solidFill>
            </a:endParaRPr>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ltLang="en-US">
              <a:solidFill>
                <a:srgbClr val="715F2B"/>
              </a:solidFill>
            </a:endParaRPr>
          </a:p>
        </p:txBody>
      </p:sp>
      <p:sp>
        <p:nvSpPr>
          <p:cNvPr id="7" name="Slide Number Placeholder 6"/>
          <p:cNvSpPr>
            <a:spLocks noGrp="1"/>
          </p:cNvSpPr>
          <p:nvPr>
            <p:ph type="sldNum" sz="quarter" idx="12"/>
          </p:nvPr>
        </p:nvSpPr>
        <p:spPr>
          <a:xfrm>
            <a:off x="6553200" y="6400800"/>
            <a:ext cx="1905000" cy="457200"/>
          </a:xfrm>
        </p:spPr>
        <p:txBody>
          <a:bodyPr/>
          <a:lstStyle>
            <a:lvl1pPr>
              <a:defRPr/>
            </a:lvl1pPr>
          </a:lstStyle>
          <a:p>
            <a:fld id="{821A184F-A1FE-4313-A214-C9F2C3E6BB8F}" type="slidenum">
              <a:rPr lang="en-US" altLang="en-US">
                <a:solidFill>
                  <a:srgbClr val="715F2B"/>
                </a:solidFill>
              </a:rPr>
              <a:pPr/>
              <a:t>‹#›</a:t>
            </a:fld>
            <a:endParaRPr lang="en-US" altLang="en-US">
              <a:solidFill>
                <a:srgbClr val="715F2B"/>
              </a:solidFill>
            </a:endParaRPr>
          </a:p>
        </p:txBody>
      </p:sp>
    </p:spTree>
    <p:extLst>
      <p:ext uri="{BB962C8B-B14F-4D97-AF65-F5344CB8AC3E}">
        <p14:creationId xmlns:p14="http://schemas.microsoft.com/office/powerpoint/2010/main" val="42943292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6858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990600"/>
            <a:ext cx="3810000"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85800" y="3619500"/>
            <a:ext cx="3810000"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990600"/>
            <a:ext cx="38100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400800"/>
            <a:ext cx="1905000" cy="457200"/>
          </a:xfrm>
        </p:spPr>
        <p:txBody>
          <a:bodyPr/>
          <a:lstStyle>
            <a:lvl1pPr>
              <a:defRPr/>
            </a:lvl1pPr>
          </a:lstStyle>
          <a:p>
            <a:fld id="{7E40B21B-C15E-406B-A1EE-B6AF42080EF4}" type="datetime1">
              <a:rPr lang="en-US" altLang="en-US">
                <a:solidFill>
                  <a:srgbClr val="715F2B"/>
                </a:solidFill>
              </a:rPr>
              <a:pPr/>
              <a:t>3/27/2014</a:t>
            </a:fld>
            <a:endParaRPr lang="en-US" altLang="en-US">
              <a:solidFill>
                <a:srgbClr val="715F2B"/>
              </a:solidFill>
            </a:endParaRPr>
          </a:p>
        </p:txBody>
      </p:sp>
      <p:sp>
        <p:nvSpPr>
          <p:cNvPr id="7" name="Footer Placeholder 6"/>
          <p:cNvSpPr>
            <a:spLocks noGrp="1"/>
          </p:cNvSpPr>
          <p:nvPr>
            <p:ph type="ftr" sz="quarter" idx="11"/>
          </p:nvPr>
        </p:nvSpPr>
        <p:spPr>
          <a:xfrm>
            <a:off x="3124200" y="6400800"/>
            <a:ext cx="2895600" cy="457200"/>
          </a:xfrm>
        </p:spPr>
        <p:txBody>
          <a:bodyPr/>
          <a:lstStyle>
            <a:lvl1pPr>
              <a:defRPr/>
            </a:lvl1pPr>
          </a:lstStyle>
          <a:p>
            <a:endParaRPr lang="en-US" altLang="en-US">
              <a:solidFill>
                <a:srgbClr val="715F2B"/>
              </a:solidFill>
            </a:endParaRPr>
          </a:p>
        </p:txBody>
      </p:sp>
      <p:sp>
        <p:nvSpPr>
          <p:cNvPr id="8" name="Slide Number Placeholder 7"/>
          <p:cNvSpPr>
            <a:spLocks noGrp="1"/>
          </p:cNvSpPr>
          <p:nvPr>
            <p:ph type="sldNum" sz="quarter" idx="12"/>
          </p:nvPr>
        </p:nvSpPr>
        <p:spPr>
          <a:xfrm>
            <a:off x="6553200" y="6400800"/>
            <a:ext cx="1905000" cy="457200"/>
          </a:xfrm>
        </p:spPr>
        <p:txBody>
          <a:bodyPr/>
          <a:lstStyle>
            <a:lvl1pPr>
              <a:defRPr/>
            </a:lvl1pPr>
          </a:lstStyle>
          <a:p>
            <a:fld id="{228FDCE3-B94B-4BDF-9D99-5663972CB029}" type="slidenum">
              <a:rPr lang="en-US" altLang="en-US">
                <a:solidFill>
                  <a:srgbClr val="715F2B"/>
                </a:solidFill>
              </a:rPr>
              <a:pPr/>
              <a:t>‹#›</a:t>
            </a:fld>
            <a:endParaRPr lang="en-US" altLang="en-US">
              <a:solidFill>
                <a:srgbClr val="715F2B"/>
              </a:solidFill>
            </a:endParaRPr>
          </a:p>
        </p:txBody>
      </p:sp>
    </p:spTree>
    <p:extLst>
      <p:ext uri="{BB962C8B-B14F-4D97-AF65-F5344CB8AC3E}">
        <p14:creationId xmlns:p14="http://schemas.microsoft.com/office/powerpoint/2010/main" val="3953662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F8018D2F-7E75-497F-856F-7BB1A8B5502A}" type="datetimeFigureOut">
              <a:rPr lang="en-US" smtClean="0"/>
              <a:t>3/27/2014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C2461B-2CB7-4BE9-9484-42A3EF58B08C}"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152400"/>
            <a:ext cx="7772400" cy="6858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990600"/>
            <a:ext cx="3810000"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990600"/>
            <a:ext cx="3810000"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3619500"/>
            <a:ext cx="3810000"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619500"/>
            <a:ext cx="3810000"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400800"/>
            <a:ext cx="1905000" cy="457200"/>
          </a:xfrm>
        </p:spPr>
        <p:txBody>
          <a:bodyPr/>
          <a:lstStyle>
            <a:lvl1pPr>
              <a:defRPr/>
            </a:lvl1pPr>
          </a:lstStyle>
          <a:p>
            <a:fld id="{6CBE7F4B-85FF-43DD-ACE4-E206B2A33C78}" type="datetime1">
              <a:rPr lang="en-US" altLang="en-US">
                <a:solidFill>
                  <a:srgbClr val="715F2B"/>
                </a:solidFill>
              </a:rPr>
              <a:pPr/>
              <a:t>3/27/2014</a:t>
            </a:fld>
            <a:endParaRPr lang="en-US" altLang="en-US">
              <a:solidFill>
                <a:srgbClr val="715F2B"/>
              </a:solidFill>
            </a:endParaRPr>
          </a:p>
        </p:txBody>
      </p:sp>
      <p:sp>
        <p:nvSpPr>
          <p:cNvPr id="8" name="Footer Placeholder 7"/>
          <p:cNvSpPr>
            <a:spLocks noGrp="1"/>
          </p:cNvSpPr>
          <p:nvPr>
            <p:ph type="ftr" sz="quarter" idx="11"/>
          </p:nvPr>
        </p:nvSpPr>
        <p:spPr>
          <a:xfrm>
            <a:off x="3124200" y="6400800"/>
            <a:ext cx="2895600" cy="457200"/>
          </a:xfrm>
        </p:spPr>
        <p:txBody>
          <a:bodyPr/>
          <a:lstStyle>
            <a:lvl1pPr>
              <a:defRPr/>
            </a:lvl1pPr>
          </a:lstStyle>
          <a:p>
            <a:endParaRPr lang="en-US" altLang="en-US">
              <a:solidFill>
                <a:srgbClr val="715F2B"/>
              </a:solidFill>
            </a:endParaRPr>
          </a:p>
        </p:txBody>
      </p:sp>
      <p:sp>
        <p:nvSpPr>
          <p:cNvPr id="9" name="Slide Number Placeholder 8"/>
          <p:cNvSpPr>
            <a:spLocks noGrp="1"/>
          </p:cNvSpPr>
          <p:nvPr>
            <p:ph type="sldNum" sz="quarter" idx="12"/>
          </p:nvPr>
        </p:nvSpPr>
        <p:spPr>
          <a:xfrm>
            <a:off x="6553200" y="6400800"/>
            <a:ext cx="1905000" cy="457200"/>
          </a:xfrm>
        </p:spPr>
        <p:txBody>
          <a:bodyPr/>
          <a:lstStyle>
            <a:lvl1pPr>
              <a:defRPr/>
            </a:lvl1pPr>
          </a:lstStyle>
          <a:p>
            <a:fld id="{87C7501F-9501-4700-825E-02254D4B9C43}" type="slidenum">
              <a:rPr lang="en-US" altLang="en-US">
                <a:solidFill>
                  <a:srgbClr val="715F2B"/>
                </a:solidFill>
              </a:rPr>
              <a:pPr/>
              <a:t>‹#›</a:t>
            </a:fld>
            <a:endParaRPr lang="en-US" altLang="en-US">
              <a:solidFill>
                <a:srgbClr val="715F2B"/>
              </a:solidFill>
            </a:endParaRPr>
          </a:p>
        </p:txBody>
      </p:sp>
    </p:spTree>
    <p:extLst>
      <p:ext uri="{BB962C8B-B14F-4D97-AF65-F5344CB8AC3E}">
        <p14:creationId xmlns:p14="http://schemas.microsoft.com/office/powerpoint/2010/main" val="36345861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F8018D2F-7E75-497F-856F-7BB1A8B5502A}" type="datetimeFigureOut">
              <a:rPr lang="en-US" smtClean="0">
                <a:solidFill>
                  <a:prstClr val="black">
                    <a:lumMod val="65000"/>
                    <a:lumOff val="35000"/>
                  </a:prstClr>
                </a:solidFill>
              </a:rPr>
              <a:pPr/>
              <a:t>3/27/2014</a:t>
            </a:fld>
            <a:endParaRPr lang="en-US">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75C2461B-2CB7-4BE9-9484-42A3EF58B08C}"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Footer Placeholder 8"/>
          <p:cNvSpPr>
            <a:spLocks noGrp="1"/>
          </p:cNvSpPr>
          <p:nvPr>
            <p:ph type="ftr" sz="quarter" idx="12"/>
          </p:nvPr>
        </p:nvSpPr>
        <p:spPr/>
        <p:txBody>
          <a:bodyPr/>
          <a:lstStyle/>
          <a:p>
            <a:endParaRPr lang="en-US">
              <a:solidFill>
                <a:prstClr val="black">
                  <a:lumMod val="65000"/>
                  <a:lumOff val="35000"/>
                </a:prstClr>
              </a:solidFill>
            </a:endParaRPr>
          </a:p>
        </p:txBody>
      </p:sp>
    </p:spTree>
    <p:extLst>
      <p:ext uri="{BB962C8B-B14F-4D97-AF65-F5344CB8AC3E}">
        <p14:creationId xmlns:p14="http://schemas.microsoft.com/office/powerpoint/2010/main" val="16312499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F8018D2F-7E75-497F-856F-7BB1A8B5502A}" type="datetimeFigureOut">
              <a:rPr lang="en-US" smtClean="0">
                <a:solidFill>
                  <a:prstClr val="black">
                    <a:lumMod val="65000"/>
                    <a:lumOff val="35000"/>
                  </a:prstClr>
                </a:solidFill>
              </a:rPr>
              <a:pPr/>
              <a:t>3/27/2014</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75C2461B-2CB7-4BE9-9484-42A3EF58B08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3067793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018D2F-7E75-497F-856F-7BB1A8B5502A}" type="datetimeFigureOut">
              <a:rPr lang="en-US" smtClean="0">
                <a:solidFill>
                  <a:prstClr val="black">
                    <a:lumMod val="65000"/>
                    <a:lumOff val="35000"/>
                  </a:prstClr>
                </a:solidFill>
              </a:rPr>
              <a:pPr/>
              <a:t>3/27/2014</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75C2461B-2CB7-4BE9-9484-42A3EF58B08C}"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8825549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F8018D2F-7E75-497F-856F-7BB1A8B5502A}" type="datetimeFigureOut">
              <a:rPr lang="en-US" smtClean="0">
                <a:solidFill>
                  <a:prstClr val="black">
                    <a:lumMod val="65000"/>
                    <a:lumOff val="35000"/>
                  </a:prstClr>
                </a:solidFill>
              </a:rPr>
              <a:pPr/>
              <a:t>3/27/2014</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75C2461B-2CB7-4BE9-9484-42A3EF58B08C}"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097129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8018D2F-7E75-497F-856F-7BB1A8B5502A}" type="datetimeFigureOut">
              <a:rPr lang="en-US" smtClean="0">
                <a:solidFill>
                  <a:prstClr val="black">
                    <a:lumMod val="65000"/>
                    <a:lumOff val="35000"/>
                  </a:prstClr>
                </a:solidFill>
              </a:rPr>
              <a:pPr/>
              <a:t>3/27/2014</a:t>
            </a:fld>
            <a:endParaRPr 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75C2461B-2CB7-4BE9-9484-42A3EF58B08C}"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039840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8018D2F-7E75-497F-856F-7BB1A8B5502A}" type="datetimeFigureOut">
              <a:rPr lang="en-US" smtClean="0">
                <a:solidFill>
                  <a:prstClr val="black">
                    <a:lumMod val="65000"/>
                    <a:lumOff val="35000"/>
                  </a:prstClr>
                </a:solidFill>
              </a:rPr>
              <a:pPr/>
              <a:t>3/27/2014</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75C2461B-2CB7-4BE9-9484-42A3EF58B08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1828705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018D2F-7E75-497F-856F-7BB1A8B5502A}" type="datetimeFigureOut">
              <a:rPr lang="en-US" smtClean="0">
                <a:solidFill>
                  <a:prstClr val="black">
                    <a:lumMod val="65000"/>
                    <a:lumOff val="35000"/>
                  </a:prstClr>
                </a:solidFill>
              </a:rPr>
              <a:pPr/>
              <a:t>3/27/2014</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75C2461B-2CB7-4BE9-9484-42A3EF58B08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6216168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018D2F-7E75-497F-856F-7BB1A8B5502A}" type="datetimeFigureOut">
              <a:rPr lang="en-US" smtClean="0">
                <a:solidFill>
                  <a:prstClr val="black">
                    <a:lumMod val="65000"/>
                    <a:lumOff val="35000"/>
                  </a:prstClr>
                </a:solidFill>
              </a:rPr>
              <a:pPr/>
              <a:t>3/27/2014</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75C2461B-2CB7-4BE9-9484-42A3EF58B08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2129144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018D2F-7E75-497F-856F-7BB1A8B5502A}" type="datetimeFigureOut">
              <a:rPr lang="en-US" smtClean="0">
                <a:solidFill>
                  <a:prstClr val="black">
                    <a:lumMod val="65000"/>
                    <a:lumOff val="35000"/>
                  </a:prstClr>
                </a:solidFill>
              </a:rPr>
              <a:pPr/>
              <a:t>3/27/2014</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75C2461B-2CB7-4BE9-9484-42A3EF58B08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685766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8018D2F-7E75-497F-856F-7BB1A8B5502A}" type="datetimeFigureOut">
              <a:rPr lang="en-US" smtClean="0"/>
              <a:t>3/27/2014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C2461B-2CB7-4BE9-9484-42A3EF58B08C}"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018D2F-7E75-497F-856F-7BB1A8B5502A}" type="datetimeFigureOut">
              <a:rPr lang="en-US" smtClean="0">
                <a:solidFill>
                  <a:prstClr val="black">
                    <a:lumMod val="65000"/>
                    <a:lumOff val="35000"/>
                  </a:prstClr>
                </a:solidFill>
              </a:rPr>
              <a:pPr/>
              <a:t>3/27/2014</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75C2461B-2CB7-4BE9-9484-42A3EF58B08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0249408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018D2F-7E75-497F-856F-7BB1A8B5502A}" type="datetimeFigureOut">
              <a:rPr lang="en-US" smtClean="0">
                <a:solidFill>
                  <a:prstClr val="black">
                    <a:lumMod val="65000"/>
                    <a:lumOff val="35000"/>
                  </a:prstClr>
                </a:solidFill>
              </a:rPr>
              <a:pPr/>
              <a:t>3/27/2014</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75C2461B-2CB7-4BE9-9484-42A3EF58B08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207936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8018D2F-7E75-497F-856F-7BB1A8B5502A}" type="datetimeFigureOut">
              <a:rPr lang="en-US" smtClean="0"/>
              <a:t>3/27/2014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C2461B-2CB7-4BE9-9484-42A3EF58B08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018D2F-7E75-497F-856F-7BB1A8B5502A}" type="datetimeFigureOut">
              <a:rPr lang="en-US" smtClean="0"/>
              <a:t>3/27/2014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C2461B-2CB7-4BE9-9484-42A3EF58B08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018D2F-7E75-497F-856F-7BB1A8B5502A}" type="datetimeFigureOut">
              <a:rPr lang="en-US" smtClean="0"/>
              <a:t>3/27/2014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C2461B-2CB7-4BE9-9484-42A3EF58B08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018D2F-7E75-497F-856F-7BB1A8B5502A}" type="datetimeFigureOut">
              <a:rPr lang="en-US" smtClean="0"/>
              <a:t>3/27/2014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C2461B-2CB7-4BE9-9484-42A3EF58B08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image" Target="../media/image3.jpeg"/><Relationship Id="rId2" Type="http://schemas.openxmlformats.org/officeDocument/2006/relationships/slideLayout" Target="../slideLayouts/slideLayout27.xml"/><Relationship Id="rId16" Type="http://schemas.openxmlformats.org/officeDocument/2006/relationships/theme" Target="../theme/theme3.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4.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F8018D2F-7E75-497F-856F-7BB1A8B5502A}" type="datetimeFigureOut">
              <a:rPr lang="en-US" smtClean="0"/>
              <a:t>3/27/2014</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75C2461B-2CB7-4BE9-9484-42A3EF58B08C}"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space background"/>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ltLang="en-US">
              <a:solidFill>
                <a:srgbClr val="FFFFFF"/>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ltLang="en-US">
              <a:solidFill>
                <a:srgbClr val="FFFFFF"/>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3A1B6A5E-30FA-4630-93CE-445591A990C9}" type="slidenum">
              <a:rPr lang="en-US" altLang="en-US">
                <a:solidFill>
                  <a:srgbClr val="FFFFFF"/>
                </a:solidFill>
                <a:latin typeface="Arial" charset="0"/>
              </a:rPr>
              <a:pPr fontAlgn="base">
                <a:spcBef>
                  <a:spcPct val="0"/>
                </a:spcBef>
                <a:spcAft>
                  <a:spcPct val="0"/>
                </a:spcAft>
                <a:defRPr/>
              </a:pPr>
              <a:t>‹#›</a:t>
            </a:fld>
            <a:endParaRPr lang="en-US" altLang="en-US">
              <a:solidFill>
                <a:srgbClr val="FFFFFF"/>
              </a:solidFill>
              <a:latin typeface="Arial" charset="0"/>
            </a:endParaRPr>
          </a:p>
        </p:txBody>
      </p:sp>
    </p:spTree>
    <p:extLst>
      <p:ext uri="{BB962C8B-B14F-4D97-AF65-F5344CB8AC3E}">
        <p14:creationId xmlns:p14="http://schemas.microsoft.com/office/powerpoint/2010/main" val="1898626843"/>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Lst>
  <p:hf hdr="0" ftr="0" dt="0"/>
  <p:txStyles>
    <p:titleStyle>
      <a:lvl1pPr algn="ctr" rtl="0" eaLnBrk="0" fontAlgn="base" hangingPunct="0">
        <a:spcBef>
          <a:spcPct val="0"/>
        </a:spcBef>
        <a:spcAft>
          <a:spcPct val="0"/>
        </a:spcAft>
        <a:defRPr sz="4400">
          <a:solidFill>
            <a:schemeClr val="accent1"/>
          </a:solidFill>
          <a:latin typeface="+mj-lt"/>
          <a:ea typeface="+mj-ea"/>
          <a:cs typeface="+mj-cs"/>
        </a:defRPr>
      </a:lvl1pPr>
      <a:lvl2pPr algn="ctr" rtl="0" eaLnBrk="0" fontAlgn="base" hangingPunct="0">
        <a:spcBef>
          <a:spcPct val="0"/>
        </a:spcBef>
        <a:spcAft>
          <a:spcPct val="0"/>
        </a:spcAft>
        <a:defRPr sz="4400">
          <a:solidFill>
            <a:schemeClr val="accent1"/>
          </a:solidFill>
          <a:latin typeface="Berlin Sans FB Demi" pitchFamily="34" charset="0"/>
        </a:defRPr>
      </a:lvl2pPr>
      <a:lvl3pPr algn="ctr" rtl="0" eaLnBrk="0" fontAlgn="base" hangingPunct="0">
        <a:spcBef>
          <a:spcPct val="0"/>
        </a:spcBef>
        <a:spcAft>
          <a:spcPct val="0"/>
        </a:spcAft>
        <a:defRPr sz="4400">
          <a:solidFill>
            <a:schemeClr val="accent1"/>
          </a:solidFill>
          <a:latin typeface="Berlin Sans FB Demi" pitchFamily="34" charset="0"/>
        </a:defRPr>
      </a:lvl3pPr>
      <a:lvl4pPr algn="ctr" rtl="0" eaLnBrk="0" fontAlgn="base" hangingPunct="0">
        <a:spcBef>
          <a:spcPct val="0"/>
        </a:spcBef>
        <a:spcAft>
          <a:spcPct val="0"/>
        </a:spcAft>
        <a:defRPr sz="4400">
          <a:solidFill>
            <a:schemeClr val="accent1"/>
          </a:solidFill>
          <a:latin typeface="Berlin Sans FB Demi" pitchFamily="34" charset="0"/>
        </a:defRPr>
      </a:lvl4pPr>
      <a:lvl5pPr algn="ctr" rtl="0" eaLnBrk="0" fontAlgn="base" hangingPunct="0">
        <a:spcBef>
          <a:spcPct val="0"/>
        </a:spcBef>
        <a:spcAft>
          <a:spcPct val="0"/>
        </a:spcAft>
        <a:defRPr sz="4400">
          <a:solidFill>
            <a:schemeClr val="accent1"/>
          </a:solidFill>
          <a:latin typeface="Berlin Sans FB Demi" pitchFamily="34" charset="0"/>
        </a:defRPr>
      </a:lvl5pPr>
      <a:lvl6pPr marL="457200" algn="ctr" rtl="0" fontAlgn="base">
        <a:spcBef>
          <a:spcPct val="0"/>
        </a:spcBef>
        <a:spcAft>
          <a:spcPct val="0"/>
        </a:spcAft>
        <a:defRPr sz="4400">
          <a:solidFill>
            <a:schemeClr val="accent1"/>
          </a:solidFill>
          <a:latin typeface="Berlin Sans FB Demi" pitchFamily="34" charset="0"/>
        </a:defRPr>
      </a:lvl6pPr>
      <a:lvl7pPr marL="914400" algn="ctr" rtl="0" fontAlgn="base">
        <a:spcBef>
          <a:spcPct val="0"/>
        </a:spcBef>
        <a:spcAft>
          <a:spcPct val="0"/>
        </a:spcAft>
        <a:defRPr sz="4400">
          <a:solidFill>
            <a:schemeClr val="accent1"/>
          </a:solidFill>
          <a:latin typeface="Berlin Sans FB Demi" pitchFamily="34" charset="0"/>
        </a:defRPr>
      </a:lvl7pPr>
      <a:lvl8pPr marL="1371600" algn="ctr" rtl="0" fontAlgn="base">
        <a:spcBef>
          <a:spcPct val="0"/>
        </a:spcBef>
        <a:spcAft>
          <a:spcPct val="0"/>
        </a:spcAft>
        <a:defRPr sz="4400">
          <a:solidFill>
            <a:schemeClr val="accent1"/>
          </a:solidFill>
          <a:latin typeface="Berlin Sans FB Demi" pitchFamily="34" charset="0"/>
        </a:defRPr>
      </a:lvl8pPr>
      <a:lvl9pPr marL="1828800" algn="ctr" rtl="0" fontAlgn="base">
        <a:spcBef>
          <a:spcPct val="0"/>
        </a:spcBef>
        <a:spcAft>
          <a:spcPct val="0"/>
        </a:spcAft>
        <a:defRPr sz="4400">
          <a:solidFill>
            <a:schemeClr val="accent1"/>
          </a:solidFill>
          <a:latin typeface="Berlin Sans FB Demi" pitchFamily="34" charset="0"/>
        </a:defRPr>
      </a:lvl9pPr>
    </p:titleStyle>
    <p:bodyStyle>
      <a:lvl1pPr marL="342900" indent="-342900" algn="l" rtl="0" eaLnBrk="0" fontAlgn="base" hangingPunct="0">
        <a:spcBef>
          <a:spcPct val="20000"/>
        </a:spcBef>
        <a:spcAft>
          <a:spcPct val="0"/>
        </a:spcAft>
        <a:buChar char="•"/>
        <a:defRPr sz="3200">
          <a:solidFill>
            <a:srgbClr val="E0F1F2"/>
          </a:solidFill>
          <a:latin typeface="+mn-lt"/>
          <a:ea typeface="+mn-ea"/>
          <a:cs typeface="+mn-cs"/>
        </a:defRPr>
      </a:lvl1pPr>
      <a:lvl2pPr marL="742950" indent="-285750" algn="l" rtl="0" eaLnBrk="0" fontAlgn="base" hangingPunct="0">
        <a:spcBef>
          <a:spcPct val="20000"/>
        </a:spcBef>
        <a:spcAft>
          <a:spcPct val="0"/>
        </a:spcAft>
        <a:buChar char="–"/>
        <a:defRPr sz="2800">
          <a:solidFill>
            <a:srgbClr val="E0F1F2"/>
          </a:solidFill>
          <a:latin typeface="+mn-lt"/>
        </a:defRPr>
      </a:lvl2pPr>
      <a:lvl3pPr marL="1143000" indent="-228600" algn="l" rtl="0" eaLnBrk="0" fontAlgn="base" hangingPunct="0">
        <a:spcBef>
          <a:spcPct val="20000"/>
        </a:spcBef>
        <a:spcAft>
          <a:spcPct val="0"/>
        </a:spcAft>
        <a:buChar char="•"/>
        <a:defRPr sz="2400">
          <a:solidFill>
            <a:srgbClr val="E0F1F2"/>
          </a:solidFill>
          <a:latin typeface="+mn-lt"/>
        </a:defRPr>
      </a:lvl3pPr>
      <a:lvl4pPr marL="1600200" indent="-228600" algn="l" rtl="0" eaLnBrk="0" fontAlgn="base" hangingPunct="0">
        <a:spcBef>
          <a:spcPct val="20000"/>
        </a:spcBef>
        <a:spcAft>
          <a:spcPct val="0"/>
        </a:spcAft>
        <a:buChar char="–"/>
        <a:defRPr sz="2000">
          <a:solidFill>
            <a:srgbClr val="E0F1F2"/>
          </a:solidFill>
          <a:latin typeface="+mn-lt"/>
        </a:defRPr>
      </a:lvl4pPr>
      <a:lvl5pPr marL="2057400" indent="-228600" algn="l" rtl="0" eaLnBrk="0" fontAlgn="base" hangingPunct="0">
        <a:spcBef>
          <a:spcPct val="20000"/>
        </a:spcBef>
        <a:spcAft>
          <a:spcPct val="0"/>
        </a:spcAft>
        <a:buChar char="»"/>
        <a:defRPr sz="2000">
          <a:solidFill>
            <a:srgbClr val="E0F1F2"/>
          </a:solidFill>
          <a:latin typeface="+mn-lt"/>
        </a:defRPr>
      </a:lvl5pPr>
      <a:lvl6pPr marL="2514600" indent="-228600" algn="l" rtl="0" fontAlgn="base">
        <a:spcBef>
          <a:spcPct val="20000"/>
        </a:spcBef>
        <a:spcAft>
          <a:spcPct val="0"/>
        </a:spcAft>
        <a:buChar char="»"/>
        <a:defRPr sz="2000">
          <a:solidFill>
            <a:srgbClr val="E0F1F2"/>
          </a:solidFill>
          <a:latin typeface="+mn-lt"/>
        </a:defRPr>
      </a:lvl6pPr>
      <a:lvl7pPr marL="2971800" indent="-228600" algn="l" rtl="0" fontAlgn="base">
        <a:spcBef>
          <a:spcPct val="20000"/>
        </a:spcBef>
        <a:spcAft>
          <a:spcPct val="0"/>
        </a:spcAft>
        <a:buChar char="»"/>
        <a:defRPr sz="2000">
          <a:solidFill>
            <a:srgbClr val="E0F1F2"/>
          </a:solidFill>
          <a:latin typeface="+mn-lt"/>
        </a:defRPr>
      </a:lvl7pPr>
      <a:lvl8pPr marL="3429000" indent="-228600" algn="l" rtl="0" fontAlgn="base">
        <a:spcBef>
          <a:spcPct val="20000"/>
        </a:spcBef>
        <a:spcAft>
          <a:spcPct val="0"/>
        </a:spcAft>
        <a:buChar char="»"/>
        <a:defRPr sz="2000">
          <a:solidFill>
            <a:srgbClr val="E0F1F2"/>
          </a:solidFill>
          <a:latin typeface="+mn-lt"/>
        </a:defRPr>
      </a:lvl8pPr>
      <a:lvl9pPr marL="3886200" indent="-228600" algn="l" rtl="0" fontAlgn="base">
        <a:spcBef>
          <a:spcPct val="20000"/>
        </a:spcBef>
        <a:spcAft>
          <a:spcPct val="0"/>
        </a:spcAft>
        <a:buChar char="»"/>
        <a:defRPr sz="2000">
          <a:solidFill>
            <a:srgbClr val="E0F1F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tile tx="0" ty="0" sx="100000" sy="100000" flip="none" algn="tl"/>
        </a:blip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bwMode="auto">
          <a:xfrm>
            <a:off x="685800" y="1524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72707" name="Rectangle 3"/>
          <p:cNvSpPr>
            <a:spLocks noGrp="1" noChangeArrowheads="1"/>
          </p:cNvSpPr>
          <p:nvPr>
            <p:ph type="body" idx="1"/>
          </p:nvPr>
        </p:nvSpPr>
        <p:spPr bwMode="auto">
          <a:xfrm>
            <a:off x="685800" y="990600"/>
            <a:ext cx="7772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2708" name="Rectangle 4"/>
          <p:cNvSpPr>
            <a:spLocks noGrp="1" noChangeArrowheads="1"/>
          </p:cNvSpPr>
          <p:nvPr>
            <p:ph type="dt" sz="half" idx="2"/>
          </p:nvPr>
        </p:nvSpPr>
        <p:spPr bwMode="auto">
          <a:xfrm>
            <a:off x="6858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fld id="{3007DD8A-61CF-4DD7-B79C-B41AA4AD0C3F}" type="datetime1">
              <a:rPr lang="en-US" altLang="en-US" smtClean="0">
                <a:solidFill>
                  <a:srgbClr val="715F2B"/>
                </a:solidFill>
                <a:latin typeface="Times New Roman" pitchFamily="18" charset="0"/>
              </a:rPr>
              <a:pPr fontAlgn="base">
                <a:spcBef>
                  <a:spcPct val="0"/>
                </a:spcBef>
                <a:spcAft>
                  <a:spcPct val="0"/>
                </a:spcAft>
              </a:pPr>
              <a:t>3/27/2014</a:t>
            </a:fld>
            <a:endParaRPr lang="en-US" altLang="en-US" smtClean="0">
              <a:solidFill>
                <a:srgbClr val="715F2B"/>
              </a:solidFill>
              <a:latin typeface="Times New Roman" pitchFamily="18" charset="0"/>
            </a:endParaRPr>
          </a:p>
        </p:txBody>
      </p:sp>
      <p:sp>
        <p:nvSpPr>
          <p:cNvPr id="72709" name="Rectangle 5"/>
          <p:cNvSpPr>
            <a:spLocks noGrp="1" noChangeArrowheads="1"/>
          </p:cNvSpPr>
          <p:nvPr>
            <p:ph type="ftr" sz="quarter" idx="3"/>
          </p:nvPr>
        </p:nvSpPr>
        <p:spPr bwMode="auto">
          <a:xfrm>
            <a:off x="3124200" y="64008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smtClean="0">
              <a:solidFill>
                <a:srgbClr val="715F2B"/>
              </a:solidFill>
              <a:latin typeface="Times New Roman" pitchFamily="18" charset="0"/>
            </a:endParaRPr>
          </a:p>
        </p:txBody>
      </p:sp>
      <p:sp>
        <p:nvSpPr>
          <p:cNvPr id="72710" name="Rectangle 6"/>
          <p:cNvSpPr>
            <a:spLocks noGrp="1" noChangeArrowheads="1"/>
          </p:cNvSpPr>
          <p:nvPr>
            <p:ph type="sldNum" sz="quarter" idx="4"/>
          </p:nvPr>
        </p:nvSpPr>
        <p:spPr bwMode="auto">
          <a:xfrm>
            <a:off x="65532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E164B4B-6685-4F25-9B1C-B69FF1BC2331}" type="slidenum">
              <a:rPr lang="en-US" altLang="en-US" smtClean="0">
                <a:solidFill>
                  <a:srgbClr val="715F2B"/>
                </a:solidFill>
                <a:latin typeface="Times New Roman" pitchFamily="18" charset="0"/>
              </a:rPr>
              <a:pPr fontAlgn="base">
                <a:spcBef>
                  <a:spcPct val="0"/>
                </a:spcBef>
                <a:spcAft>
                  <a:spcPct val="0"/>
                </a:spcAft>
              </a:pPr>
              <a:t>‹#›</a:t>
            </a:fld>
            <a:endParaRPr lang="en-US" altLang="en-US" smtClean="0">
              <a:solidFill>
                <a:srgbClr val="715F2B"/>
              </a:solidFill>
              <a:latin typeface="Times New Roman" pitchFamily="18" charset="0"/>
            </a:endParaRPr>
          </a:p>
        </p:txBody>
      </p:sp>
      <p:sp>
        <p:nvSpPr>
          <p:cNvPr id="72711" name="FormatShape" hidden="1"/>
          <p:cNvSpPr>
            <a:spLocks noChangeArrowheads="1"/>
          </p:cNvSpPr>
          <p:nvPr/>
        </p:nvSpPr>
        <p:spPr bwMode="auto">
          <a:xfrm>
            <a:off x="-2057400" y="1752600"/>
            <a:ext cx="1752600" cy="1219200"/>
          </a:xfrm>
          <a:prstGeom prst="rect">
            <a:avLst/>
          </a:prstGeom>
          <a:solidFill>
            <a:srgbClr val="000000"/>
          </a:solidFill>
          <a:ln>
            <a:noFill/>
          </a:ln>
          <a:effectLst>
            <a:outerShdw dist="161645" dir="2700000" algn="ctr" rotWithShape="0">
              <a:schemeClr val="tx2">
                <a:alpha val="50000"/>
              </a:schemeClr>
            </a:outerShdw>
          </a:effectLst>
          <a:extLst>
            <a:ext uri="{91240B29-F687-4F45-9708-019B960494DF}">
              <a14:hiddenLine xmlns:a14="http://schemas.microsoft.com/office/drawing/2010/main" w="9525">
                <a:pattFill prst="pct70">
                  <a:fgClr>
                    <a:srgbClr val="6E5C2A"/>
                  </a:fgClr>
                  <a:bgClr>
                    <a:srgbClr val="3A3116"/>
                  </a:bgClr>
                </a:pattFill>
                <a:miter lim="800000"/>
                <a:headEnd/>
                <a:tailEnd/>
              </a14:hiddenLine>
            </a:ext>
          </a:extLst>
        </p:spPr>
        <p:txBody>
          <a:bodyPr wrap="none" anchor="ctr"/>
          <a:lstStyle/>
          <a:p>
            <a:pPr algn="ctr" fontAlgn="base">
              <a:spcBef>
                <a:spcPct val="0"/>
              </a:spcBef>
              <a:spcAft>
                <a:spcPct val="0"/>
              </a:spcAft>
            </a:pPr>
            <a:endParaRPr lang="en-US" altLang="en-US" sz="2400" smtClean="0">
              <a:solidFill>
                <a:srgbClr val="715F2B"/>
              </a:solidFill>
              <a:latin typeface="Times New Roman" pitchFamily="18" charset="0"/>
            </a:endParaRPr>
          </a:p>
        </p:txBody>
      </p:sp>
    </p:spTree>
    <p:extLst>
      <p:ext uri="{BB962C8B-B14F-4D97-AF65-F5344CB8AC3E}">
        <p14:creationId xmlns:p14="http://schemas.microsoft.com/office/powerpoint/2010/main" val="3581916978"/>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Lst>
  <p:hf hdr="0" ftr="0" dt="0"/>
  <p:txStyles>
    <p:titleStyle>
      <a:lvl1pPr algn="ctr" rtl="0" fontAlgn="base">
        <a:lnSpc>
          <a:spcPct val="90000"/>
        </a:lnSpc>
        <a:spcBef>
          <a:spcPct val="0"/>
        </a:spcBef>
        <a:spcAft>
          <a:spcPct val="0"/>
        </a:spcAft>
        <a:defRPr sz="4000">
          <a:solidFill>
            <a:schemeClr val="tx2"/>
          </a:solidFill>
          <a:latin typeface="+mj-lt"/>
          <a:ea typeface="+mj-ea"/>
          <a:cs typeface="+mj-cs"/>
        </a:defRPr>
      </a:lvl1pPr>
      <a:lvl2pPr algn="ctr" rtl="0" fontAlgn="base">
        <a:lnSpc>
          <a:spcPct val="90000"/>
        </a:lnSpc>
        <a:spcBef>
          <a:spcPct val="0"/>
        </a:spcBef>
        <a:spcAft>
          <a:spcPct val="0"/>
        </a:spcAft>
        <a:defRPr sz="4000">
          <a:solidFill>
            <a:schemeClr val="tx2"/>
          </a:solidFill>
          <a:latin typeface="Arial Black" pitchFamily="34" charset="0"/>
        </a:defRPr>
      </a:lvl2pPr>
      <a:lvl3pPr algn="ctr" rtl="0" fontAlgn="base">
        <a:lnSpc>
          <a:spcPct val="90000"/>
        </a:lnSpc>
        <a:spcBef>
          <a:spcPct val="0"/>
        </a:spcBef>
        <a:spcAft>
          <a:spcPct val="0"/>
        </a:spcAft>
        <a:defRPr sz="4000">
          <a:solidFill>
            <a:schemeClr val="tx2"/>
          </a:solidFill>
          <a:latin typeface="Arial Black" pitchFamily="34" charset="0"/>
        </a:defRPr>
      </a:lvl3pPr>
      <a:lvl4pPr algn="ctr" rtl="0" fontAlgn="base">
        <a:lnSpc>
          <a:spcPct val="90000"/>
        </a:lnSpc>
        <a:spcBef>
          <a:spcPct val="0"/>
        </a:spcBef>
        <a:spcAft>
          <a:spcPct val="0"/>
        </a:spcAft>
        <a:defRPr sz="4000">
          <a:solidFill>
            <a:schemeClr val="tx2"/>
          </a:solidFill>
          <a:latin typeface="Arial Black" pitchFamily="34" charset="0"/>
        </a:defRPr>
      </a:lvl4pPr>
      <a:lvl5pPr algn="ctr" rtl="0" fontAlgn="base">
        <a:lnSpc>
          <a:spcPct val="90000"/>
        </a:lnSpc>
        <a:spcBef>
          <a:spcPct val="0"/>
        </a:spcBef>
        <a:spcAft>
          <a:spcPct val="0"/>
        </a:spcAft>
        <a:defRPr sz="4000">
          <a:solidFill>
            <a:schemeClr val="tx2"/>
          </a:solidFill>
          <a:latin typeface="Arial Black" pitchFamily="34" charset="0"/>
        </a:defRPr>
      </a:lvl5pPr>
      <a:lvl6pPr marL="457200" algn="ctr" rtl="0" fontAlgn="base">
        <a:lnSpc>
          <a:spcPct val="90000"/>
        </a:lnSpc>
        <a:spcBef>
          <a:spcPct val="0"/>
        </a:spcBef>
        <a:spcAft>
          <a:spcPct val="0"/>
        </a:spcAft>
        <a:defRPr sz="4000">
          <a:solidFill>
            <a:schemeClr val="tx2"/>
          </a:solidFill>
          <a:latin typeface="Arial Black" pitchFamily="34" charset="0"/>
        </a:defRPr>
      </a:lvl6pPr>
      <a:lvl7pPr marL="914400" algn="ctr" rtl="0" fontAlgn="base">
        <a:lnSpc>
          <a:spcPct val="90000"/>
        </a:lnSpc>
        <a:spcBef>
          <a:spcPct val="0"/>
        </a:spcBef>
        <a:spcAft>
          <a:spcPct val="0"/>
        </a:spcAft>
        <a:defRPr sz="4000">
          <a:solidFill>
            <a:schemeClr val="tx2"/>
          </a:solidFill>
          <a:latin typeface="Arial Black" pitchFamily="34" charset="0"/>
        </a:defRPr>
      </a:lvl7pPr>
      <a:lvl8pPr marL="1371600" algn="ctr" rtl="0" fontAlgn="base">
        <a:lnSpc>
          <a:spcPct val="90000"/>
        </a:lnSpc>
        <a:spcBef>
          <a:spcPct val="0"/>
        </a:spcBef>
        <a:spcAft>
          <a:spcPct val="0"/>
        </a:spcAft>
        <a:defRPr sz="4000">
          <a:solidFill>
            <a:schemeClr val="tx2"/>
          </a:solidFill>
          <a:latin typeface="Arial Black" pitchFamily="34" charset="0"/>
        </a:defRPr>
      </a:lvl8pPr>
      <a:lvl9pPr marL="1828800" algn="ctr" rtl="0" fontAlgn="base">
        <a:lnSpc>
          <a:spcPct val="90000"/>
        </a:lnSpc>
        <a:spcBef>
          <a:spcPct val="0"/>
        </a:spcBef>
        <a:spcAft>
          <a:spcPct val="0"/>
        </a:spcAft>
        <a:defRPr sz="4000">
          <a:solidFill>
            <a:schemeClr val="tx2"/>
          </a:solidFill>
          <a:latin typeface="Arial Black"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F8018D2F-7E75-497F-856F-7BB1A8B5502A}" type="datetimeFigureOut">
              <a:rPr lang="en-US" smtClean="0">
                <a:solidFill>
                  <a:prstClr val="black">
                    <a:lumMod val="65000"/>
                    <a:lumOff val="35000"/>
                  </a:prstClr>
                </a:solidFill>
              </a:rPr>
              <a:pPr/>
              <a:t>3/27/2014</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75C2461B-2CB7-4BE9-9484-42A3EF58B08C}"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281075974"/>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2.xml"/><Relationship Id="rId1" Type="http://schemas.openxmlformats.org/officeDocument/2006/relationships/themeOverride" Target="../theme/themeOverride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hyperlink" Target="http://freethoughtblogs.com/yemmynisting/2013/05/22/why-thank-god-i-survived-or-god-knows-best-is-a-terrible-thing-to-say-in-the-aftermath-of-a-fatal-disaster/"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themeOverride" Target="../theme/themeOverr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844" y="838200"/>
            <a:ext cx="7832556" cy="4800599"/>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ctrTitle"/>
          </p:nvPr>
        </p:nvSpPr>
        <p:spPr>
          <a:xfrm>
            <a:off x="3962400" y="838199"/>
            <a:ext cx="4495800" cy="2819401"/>
          </a:xfrm>
        </p:spPr>
        <p:txBody>
          <a:bodyPr>
            <a:prstTxWarp prst="textButtonPour">
              <a:avLst/>
            </a:prstTxWarp>
          </a:bodyPr>
          <a:lstStyle/>
          <a:p>
            <a:r>
              <a:rPr lang="en-US" sz="6600" dirty="0" smtClean="0">
                <a:solidFill>
                  <a:schemeClr val="tx2">
                    <a:lumMod val="75000"/>
                  </a:schemeClr>
                </a:solidFill>
              </a:rPr>
              <a:t>Behemoth</a:t>
            </a:r>
            <a:r>
              <a:rPr lang="en-US" sz="6600" dirty="0" smtClean="0"/>
              <a:t> </a:t>
            </a:r>
            <a:r>
              <a:rPr lang="en-US" sz="6600" dirty="0" smtClean="0">
                <a:solidFill>
                  <a:srgbClr val="C00000"/>
                </a:solidFill>
              </a:rPr>
              <a:t>&amp;</a:t>
            </a:r>
            <a:r>
              <a:rPr lang="en-US" sz="6600" dirty="0" smtClean="0"/>
              <a:t/>
            </a:r>
            <a:br>
              <a:rPr lang="en-US" sz="6600" dirty="0" smtClean="0"/>
            </a:br>
            <a:r>
              <a:rPr lang="en-US" sz="6600" dirty="0" smtClean="0">
                <a:solidFill>
                  <a:schemeClr val="accent3">
                    <a:lumMod val="75000"/>
                  </a:schemeClr>
                </a:solidFill>
              </a:rPr>
              <a:t>Leviathan</a:t>
            </a:r>
            <a:endParaRPr lang="en-US" sz="6600" dirty="0">
              <a:solidFill>
                <a:schemeClr val="accent3">
                  <a:lumMod val="75000"/>
                </a:schemeClr>
              </a:solidFill>
            </a:endParaRPr>
          </a:p>
        </p:txBody>
      </p:sp>
      <p:sp>
        <p:nvSpPr>
          <p:cNvPr id="3" name="Subtitle 2"/>
          <p:cNvSpPr>
            <a:spLocks noGrp="1"/>
          </p:cNvSpPr>
          <p:nvPr>
            <p:ph type="subTitle" idx="1"/>
          </p:nvPr>
        </p:nvSpPr>
        <p:spPr>
          <a:xfrm>
            <a:off x="0" y="5029200"/>
            <a:ext cx="9144000" cy="1219200"/>
          </a:xfrm>
        </p:spPr>
        <p:txBody>
          <a:bodyPr>
            <a:normAutofit fontScale="92500" lnSpcReduction="20000"/>
          </a:bodyPr>
          <a:lstStyle/>
          <a:p>
            <a:r>
              <a:rPr lang="en-US" sz="2800" dirty="0" smtClean="0">
                <a:solidFill>
                  <a:schemeClr val="bg1"/>
                </a:solidFill>
              </a:rPr>
              <a:t>Job 40:15-41:34</a:t>
            </a:r>
          </a:p>
          <a:p>
            <a:endParaRPr lang="en-US" sz="2800" dirty="0">
              <a:solidFill>
                <a:schemeClr val="bg1"/>
              </a:solidFill>
            </a:endParaRPr>
          </a:p>
          <a:p>
            <a:r>
              <a:rPr lang="en-US" sz="2800" spc="600" dirty="0" smtClean="0">
                <a:solidFill>
                  <a:schemeClr val="accent1">
                    <a:lumMod val="75000"/>
                  </a:schemeClr>
                </a:solidFill>
              </a:rPr>
              <a:t>(context)</a:t>
            </a:r>
            <a:endParaRPr lang="en-US" sz="2800" spc="600" dirty="0">
              <a:solidFill>
                <a:schemeClr val="accent1">
                  <a:lumMod val="75000"/>
                </a:schemeClr>
              </a:solidFill>
            </a:endParaRPr>
          </a:p>
        </p:txBody>
      </p:sp>
      <p:sp>
        <p:nvSpPr>
          <p:cNvPr id="4" name="TextBox 3"/>
          <p:cNvSpPr txBox="1"/>
          <p:nvPr/>
        </p:nvSpPr>
        <p:spPr>
          <a:xfrm>
            <a:off x="0" y="6488668"/>
            <a:ext cx="9144000" cy="369332"/>
          </a:xfrm>
          <a:prstGeom prst="rect">
            <a:avLst/>
          </a:prstGeom>
          <a:noFill/>
        </p:spPr>
        <p:txBody>
          <a:bodyPr wrap="square" rtlCol="0">
            <a:spAutoFit/>
          </a:bodyPr>
          <a:lstStyle/>
          <a:p>
            <a:pPr algn="ctr"/>
            <a:r>
              <a:rPr lang="en-US" dirty="0" smtClean="0"/>
              <a:t>Part 2a</a:t>
            </a:r>
            <a:endParaRPr lang="en-US" dirty="0"/>
          </a:p>
        </p:txBody>
      </p:sp>
    </p:spTree>
    <p:extLst>
      <p:ext uri="{BB962C8B-B14F-4D97-AF65-F5344CB8AC3E}">
        <p14:creationId xmlns:p14="http://schemas.microsoft.com/office/powerpoint/2010/main" val="4116926654"/>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2050" name="Picture 2" descr="C:\Users\Steven\AppData\Local\Microsoft\Windows\Temporary Internet Files\Content.IE5\HD8FVGEX\MC9003830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219199" y="3886200"/>
            <a:ext cx="2657319" cy="177981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sz="6600" spc="600" dirty="0" smtClean="0"/>
              <a:t>The Context</a:t>
            </a:r>
            <a:endParaRPr lang="en-US" sz="6600" spc="600" dirty="0"/>
          </a:p>
        </p:txBody>
      </p:sp>
      <p:sp>
        <p:nvSpPr>
          <p:cNvPr id="7" name="Title 1"/>
          <p:cNvSpPr txBox="1">
            <a:spLocks/>
          </p:cNvSpPr>
          <p:nvPr/>
        </p:nvSpPr>
        <p:spPr>
          <a:xfrm>
            <a:off x="0" y="3597729"/>
            <a:ext cx="9144000" cy="9906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marL="0" marR="0" lvl="0" indent="0" algn="ctr" defTabSz="914400" rtl="0" eaLnBrk="1" fontAlgn="auto" latinLnBrk="0" hangingPunct="1">
              <a:lnSpc>
                <a:spcPts val="58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rgbClr val="FEA022"/>
                </a:solidFill>
                <a:effectLst>
                  <a:outerShdw blurRad="63500" dist="38100" dir="5400000" algn="t" rotWithShape="0">
                    <a:prstClr val="black">
                      <a:alpha val="25000"/>
                    </a:prstClr>
                  </a:outerShdw>
                </a:effectLst>
                <a:uLnTx/>
                <a:uFillTx/>
                <a:latin typeface="Aharoni" panose="02010803020104030203" pitchFamily="2" charset="-79"/>
                <a:cs typeface="Aharoni" panose="02010803020104030203" pitchFamily="2" charset="-79"/>
              </a:rPr>
              <a:t>Behemoth</a:t>
            </a:r>
            <a:r>
              <a:rPr kumimoji="0" lang="en-US" sz="4000" b="0" i="0" u="none" strike="noStrike" kern="1200" cap="none" spc="0" normalizeH="0" baseline="0" noProof="0" dirty="0" smtClean="0">
                <a:ln>
                  <a:noFill/>
                </a:ln>
                <a:solidFill>
                  <a:srgbClr val="FEA022"/>
                </a:solidFill>
                <a:effectLst>
                  <a:outerShdw blurRad="63500" dist="38100" dir="5400000" algn="t" rotWithShape="0">
                    <a:prstClr val="black">
                      <a:alpha val="25000"/>
                    </a:prstClr>
                  </a:outerShdw>
                </a:effectLst>
                <a:uLnTx/>
                <a:uFillTx/>
                <a:latin typeface="Palatino Linotype"/>
              </a:rPr>
              <a:t> </a:t>
            </a:r>
            <a:r>
              <a:rPr kumimoji="0" lang="en-US" sz="4000" b="0" i="0" u="none" strike="noStrike" kern="1200" cap="none" spc="0" normalizeH="0" baseline="0" noProof="0" dirty="0" smtClean="0">
                <a:ln>
                  <a:noFill/>
                </a:ln>
                <a:solidFill>
                  <a:srgbClr val="CAF278"/>
                </a:solidFill>
                <a:effectLst>
                  <a:outerShdw blurRad="63500" dist="38100" dir="5400000" algn="t" rotWithShape="0">
                    <a:prstClr val="black">
                      <a:alpha val="25000"/>
                    </a:prstClr>
                  </a:outerShdw>
                </a:effectLst>
                <a:uLnTx/>
                <a:uFillTx/>
                <a:latin typeface="Palatino Linotype"/>
              </a:rPr>
              <a:t>&amp; </a:t>
            </a:r>
            <a:r>
              <a:rPr kumimoji="0" lang="en-US" sz="4000" b="0" i="0" u="none" strike="noStrike" kern="1200" cap="none" spc="0" normalizeH="0" baseline="0" noProof="0" dirty="0" smtClean="0">
                <a:ln>
                  <a:noFill/>
                </a:ln>
                <a:solidFill>
                  <a:srgbClr val="FF6700"/>
                </a:solidFill>
                <a:effectLst>
                  <a:outerShdw blurRad="63500" dist="38100" dir="5400000" algn="t" rotWithShape="0">
                    <a:prstClr val="black">
                      <a:alpha val="25000"/>
                    </a:prstClr>
                  </a:outerShdw>
                </a:effectLst>
                <a:uLnTx/>
                <a:uFillTx/>
                <a:latin typeface="Gill Sans Ultra Bold Condensed" panose="020B0A06020104020203" pitchFamily="34" charset="0"/>
              </a:rPr>
              <a:t>Leviathan</a:t>
            </a:r>
            <a:endParaRPr kumimoji="0" lang="en-US" sz="4000" b="0" i="0" u="none" strike="noStrike" kern="1200" cap="none" spc="0" normalizeH="0" baseline="0" noProof="0" dirty="0">
              <a:ln>
                <a:noFill/>
              </a:ln>
              <a:solidFill>
                <a:srgbClr val="FF6700"/>
              </a:solidFill>
              <a:effectLst>
                <a:outerShdw blurRad="63500" dist="38100" dir="5400000" algn="t" rotWithShape="0">
                  <a:prstClr val="black">
                    <a:alpha val="25000"/>
                  </a:prstClr>
                </a:outerShdw>
              </a:effectLst>
              <a:uLnTx/>
              <a:uFillTx/>
              <a:latin typeface="Gill Sans Ultra Bold Condensed" panose="020B0A06020104020203" pitchFamily="34" charset="0"/>
            </a:endParaRPr>
          </a:p>
        </p:txBody>
      </p:sp>
    </p:spTree>
    <p:extLst>
      <p:ext uri="{BB962C8B-B14F-4D97-AF65-F5344CB8AC3E}">
        <p14:creationId xmlns:p14="http://schemas.microsoft.com/office/powerpoint/2010/main" val="42003929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219200"/>
          </a:xfrm>
        </p:spPr>
        <p:txBody>
          <a:bodyPr>
            <a:normAutofit fontScale="90000"/>
          </a:bodyPr>
          <a:lstStyle/>
          <a:p>
            <a:r>
              <a:rPr lang="en-US" dirty="0" smtClean="0"/>
              <a:t>Job Held To His Righteousness (27:1-6)</a:t>
            </a:r>
            <a:endParaRPr lang="en-US" dirty="0"/>
          </a:p>
        </p:txBody>
      </p:sp>
      <p:sp>
        <p:nvSpPr>
          <p:cNvPr id="3" name="Content Placeholder 2"/>
          <p:cNvSpPr>
            <a:spLocks noGrp="1"/>
          </p:cNvSpPr>
          <p:nvPr>
            <p:ph idx="1"/>
          </p:nvPr>
        </p:nvSpPr>
        <p:spPr>
          <a:xfrm>
            <a:off x="457200" y="1752600"/>
            <a:ext cx="8229600" cy="5105400"/>
          </a:xfrm>
        </p:spPr>
        <p:txBody>
          <a:bodyPr>
            <a:normAutofit/>
          </a:bodyPr>
          <a:lstStyle/>
          <a:p>
            <a:r>
              <a:rPr lang="en-US" sz="3600" dirty="0"/>
              <a:t>C</a:t>
            </a:r>
            <a:r>
              <a:rPr lang="en-US" sz="3600" dirty="0" smtClean="0"/>
              <a:t>harged of wickedness by his “friends”(22:4-11)</a:t>
            </a:r>
          </a:p>
          <a:p>
            <a:r>
              <a:rPr lang="en-US" sz="3600" dirty="0"/>
              <a:t>I</a:t>
            </a:r>
            <a:r>
              <a:rPr lang="en-US" sz="3600" dirty="0" smtClean="0"/>
              <a:t>ndicts God for taking away his justice and making his soul bitter (27:2; 34:5)</a:t>
            </a:r>
          </a:p>
          <a:p>
            <a:pPr lvl="1"/>
            <a:r>
              <a:rPr lang="en-US" sz="2800" dirty="0">
                <a:effectLst>
                  <a:glow rad="101600">
                    <a:schemeClr val="accent1">
                      <a:lumMod val="50000"/>
                      <a:alpha val="60000"/>
                    </a:schemeClr>
                  </a:glow>
                </a:effectLst>
                <a:cs typeface="Arial"/>
              </a:rPr>
              <a:t>Suffering </a:t>
            </a:r>
            <a:r>
              <a:rPr lang="en-US" sz="2800" dirty="0">
                <a:effectLst>
                  <a:glow rad="101600">
                    <a:schemeClr val="accent1">
                      <a:lumMod val="50000"/>
                      <a:alpha val="60000"/>
                    </a:schemeClr>
                  </a:glow>
                </a:effectLst>
                <a:latin typeface="Arial"/>
                <a:cs typeface="Arial"/>
              </a:rPr>
              <a:t>≠ </a:t>
            </a:r>
            <a:r>
              <a:rPr lang="en-US" sz="2800" dirty="0">
                <a:effectLst>
                  <a:glow rad="101600">
                    <a:schemeClr val="accent1">
                      <a:lumMod val="50000"/>
                      <a:alpha val="60000"/>
                    </a:schemeClr>
                  </a:glow>
                </a:effectLst>
                <a:cs typeface="Arial"/>
              </a:rPr>
              <a:t>God taking away </a:t>
            </a:r>
            <a:r>
              <a:rPr lang="en-US" sz="2800" dirty="0" smtClean="0">
                <a:effectLst>
                  <a:glow rad="101600">
                    <a:schemeClr val="accent1">
                      <a:lumMod val="50000"/>
                      <a:alpha val="60000"/>
                    </a:schemeClr>
                  </a:glow>
                </a:effectLst>
                <a:cs typeface="Arial"/>
              </a:rPr>
              <a:t>justice</a:t>
            </a:r>
          </a:p>
          <a:p>
            <a:pPr lvl="1"/>
            <a:r>
              <a:rPr lang="en-US" sz="2800" dirty="0" smtClean="0">
                <a:effectLst>
                  <a:glow rad="101600">
                    <a:schemeClr val="accent1">
                      <a:lumMod val="50000"/>
                      <a:alpha val="60000"/>
                    </a:schemeClr>
                  </a:glow>
                </a:effectLst>
              </a:rPr>
              <a:t>Suffering </a:t>
            </a:r>
            <a:r>
              <a:rPr lang="en-US" sz="2800" dirty="0" smtClean="0">
                <a:effectLst>
                  <a:glow rad="101600">
                    <a:schemeClr val="accent1">
                      <a:lumMod val="50000"/>
                      <a:alpha val="60000"/>
                    </a:schemeClr>
                  </a:glow>
                </a:effectLst>
                <a:latin typeface="Arial"/>
                <a:cs typeface="Arial"/>
              </a:rPr>
              <a:t>≠ </a:t>
            </a:r>
            <a:r>
              <a:rPr lang="en-US" sz="2800" dirty="0" smtClean="0">
                <a:effectLst>
                  <a:glow rad="101600">
                    <a:schemeClr val="accent1">
                      <a:lumMod val="50000"/>
                      <a:alpha val="60000"/>
                    </a:schemeClr>
                  </a:glow>
                </a:effectLst>
                <a:cs typeface="Arial"/>
              </a:rPr>
              <a:t>God’s rejection (1 Pet. 3:14-18)</a:t>
            </a:r>
          </a:p>
          <a:p>
            <a:pPr lvl="1"/>
            <a:r>
              <a:rPr lang="en-US" sz="2800" dirty="0" smtClean="0">
                <a:cs typeface="Arial"/>
              </a:rPr>
              <a:t>Job’s just character was recognized by God and slandered by Satan (Job 2:3)</a:t>
            </a:r>
            <a:endParaRPr lang="en-US" sz="2800" dirty="0" smtClean="0"/>
          </a:p>
        </p:txBody>
      </p:sp>
    </p:spTree>
    <p:extLst>
      <p:ext uri="{BB962C8B-B14F-4D97-AF65-F5344CB8AC3E}">
        <p14:creationId xmlns:p14="http://schemas.microsoft.com/office/powerpoint/2010/main" val="3597701488"/>
      </p:ext>
    </p:extLst>
  </p:cSld>
  <p:clrMapOvr>
    <a:overrideClrMapping bg1="dk1" tx1="lt1" bg2="dk2" tx2="lt2" accent1="accent1" accent2="accent2" accent3="accent3" accent4="accent4" accent5="accent5" accent6="accent6" hlink="hlink" folHlink="folHlink"/>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00200"/>
            <a:ext cx="8458200" cy="5257800"/>
          </a:xfrm>
        </p:spPr>
        <p:txBody>
          <a:bodyPr>
            <a:normAutofit/>
          </a:bodyPr>
          <a:lstStyle/>
          <a:p>
            <a:r>
              <a:rPr lang="en-US" sz="3200" dirty="0" smtClean="0"/>
              <a:t>“In the days when God watched over me” (29:2) is defined by Job as before he suffered:</a:t>
            </a:r>
          </a:p>
          <a:p>
            <a:pPr lvl="1"/>
            <a:r>
              <a:rPr lang="en-US" sz="2400" dirty="0" smtClean="0"/>
              <a:t>In months past</a:t>
            </a:r>
            <a:r>
              <a:rPr lang="en-US" sz="2400" dirty="0"/>
              <a:t> </a:t>
            </a:r>
            <a:r>
              <a:rPr lang="en-US" sz="2400" dirty="0" smtClean="0"/>
              <a:t>(v. 2)</a:t>
            </a:r>
          </a:p>
          <a:p>
            <a:pPr lvl="1"/>
            <a:r>
              <a:rPr lang="en-US" sz="2400" dirty="0" smtClean="0"/>
              <a:t>When God’s lamp was upon Job’s head (v. 3)</a:t>
            </a:r>
          </a:p>
          <a:p>
            <a:pPr lvl="1"/>
            <a:r>
              <a:rPr lang="en-US" sz="2400" dirty="0"/>
              <a:t>W</a:t>
            </a:r>
            <a:r>
              <a:rPr lang="en-US" sz="2400" dirty="0" smtClean="0"/>
              <a:t>hen God’s friendly counsel was over him (v. 4)</a:t>
            </a:r>
          </a:p>
          <a:p>
            <a:pPr lvl="1"/>
            <a:r>
              <a:rPr lang="en-US" sz="2400" dirty="0" smtClean="0"/>
              <a:t>When God was with him (v. 5)</a:t>
            </a:r>
          </a:p>
          <a:p>
            <a:pPr lvl="1"/>
            <a:r>
              <a:rPr lang="en-US" sz="2400" dirty="0" smtClean="0"/>
              <a:t>When his children were around him (v. 5)</a:t>
            </a:r>
          </a:p>
          <a:p>
            <a:pPr lvl="1"/>
            <a:r>
              <a:rPr lang="en-US" sz="2400" dirty="0" smtClean="0"/>
              <a:t>When his steps bathed in cream (v. 6)</a:t>
            </a:r>
          </a:p>
          <a:p>
            <a:pPr lvl="1"/>
            <a:r>
              <a:rPr lang="en-US" sz="2400" dirty="0" smtClean="0"/>
              <a:t>Further defined when people adorned him with honor (29:7-30)</a:t>
            </a:r>
          </a:p>
        </p:txBody>
      </p:sp>
      <p:sp>
        <p:nvSpPr>
          <p:cNvPr id="5" name="Title 1"/>
          <p:cNvSpPr>
            <a:spLocks noGrp="1"/>
          </p:cNvSpPr>
          <p:nvPr>
            <p:ph type="title"/>
          </p:nvPr>
        </p:nvSpPr>
        <p:spPr>
          <a:xfrm>
            <a:off x="457200" y="152400"/>
            <a:ext cx="8229600" cy="1295400"/>
          </a:xfrm>
        </p:spPr>
        <p:txBody>
          <a:bodyPr>
            <a:normAutofit fontScale="90000"/>
          </a:bodyPr>
          <a:lstStyle/>
          <a:p>
            <a:r>
              <a:rPr lang="en-US" dirty="0" smtClean="0">
                <a:solidFill>
                  <a:schemeClr val="tx1">
                    <a:lumMod val="85000"/>
                  </a:schemeClr>
                </a:solidFill>
              </a:rPr>
              <a:t>Job</a:t>
            </a:r>
            <a:r>
              <a:rPr lang="en-US" dirty="0" smtClean="0"/>
              <a:t> </a:t>
            </a:r>
            <a:r>
              <a:rPr lang="en-US" dirty="0" smtClean="0">
                <a:solidFill>
                  <a:schemeClr val="accent6"/>
                </a:solidFill>
              </a:rPr>
              <a:t>Reminisced</a:t>
            </a:r>
            <a:r>
              <a:rPr lang="en-US" dirty="0" smtClean="0"/>
              <a:t> </a:t>
            </a:r>
            <a:r>
              <a:rPr lang="en-US" dirty="0" smtClean="0">
                <a:solidFill>
                  <a:schemeClr val="tx1">
                    <a:lumMod val="85000"/>
                  </a:schemeClr>
                </a:solidFill>
              </a:rPr>
              <a:t>His Past (29:1-6)</a:t>
            </a:r>
            <a:endParaRPr lang="en-US" dirty="0">
              <a:solidFill>
                <a:schemeClr val="tx1">
                  <a:lumMod val="85000"/>
                </a:schemeClr>
              </a:solidFill>
            </a:endParaRPr>
          </a:p>
        </p:txBody>
      </p:sp>
    </p:spTree>
    <p:extLst>
      <p:ext uri="{BB962C8B-B14F-4D97-AF65-F5344CB8AC3E}">
        <p14:creationId xmlns:p14="http://schemas.microsoft.com/office/powerpoint/2010/main" val="2212277247"/>
      </p:ext>
    </p:extLst>
  </p:cSld>
  <p:clrMapOvr>
    <a:overrideClrMapping bg1="dk1" tx1="lt1" bg2="dk2" tx2="lt2" accent1="accent1" accent2="accent2" accent3="accent3" accent4="accent4" accent5="accent5" accent6="accent6" hlink="hlink" folHlink="folHlink"/>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029200"/>
          </a:xfrm>
        </p:spPr>
        <p:txBody>
          <a:bodyPr>
            <a:normAutofit/>
          </a:bodyPr>
          <a:lstStyle/>
          <a:p>
            <a:pPr>
              <a:buFont typeface="Wingdings" panose="05000000000000000000" pitchFamily="2" charset="2"/>
              <a:buChar char="Ø"/>
            </a:pPr>
            <a:r>
              <a:rPr lang="en-US" sz="4000" dirty="0" smtClean="0"/>
              <a:t>Job’s friends charged him with sin because he suffered loss</a:t>
            </a:r>
          </a:p>
          <a:p>
            <a:pPr marL="971550" lvl="1" indent="-514350">
              <a:buFont typeface="+mj-lt"/>
              <a:buAutoNum type="arabicPeriod"/>
            </a:pPr>
            <a:r>
              <a:rPr lang="en-US" sz="3200" dirty="0" smtClean="0"/>
              <a:t>The wicked suffer</a:t>
            </a:r>
          </a:p>
          <a:p>
            <a:pPr marL="971550" lvl="1" indent="-514350">
              <a:buFont typeface="+mj-lt"/>
              <a:buAutoNum type="arabicPeriod"/>
            </a:pPr>
            <a:r>
              <a:rPr lang="en-US" sz="3200" dirty="0" smtClean="0"/>
              <a:t>Job is suffering</a:t>
            </a:r>
          </a:p>
          <a:p>
            <a:pPr marL="971550" lvl="1" indent="-514350">
              <a:buFont typeface="+mj-lt"/>
              <a:buAutoNum type="arabicPeriod"/>
            </a:pPr>
            <a:r>
              <a:rPr lang="en-US" sz="3200" dirty="0" smtClean="0"/>
              <a:t>Job must be wicked</a:t>
            </a:r>
          </a:p>
          <a:p>
            <a:pPr>
              <a:buFont typeface="Wingdings" panose="05000000000000000000" pitchFamily="2" charset="2"/>
              <a:buChar char="Ø"/>
            </a:pPr>
            <a:r>
              <a:rPr lang="en-US" sz="4000" dirty="0" smtClean="0"/>
              <a:t>Job charges God as departing from him</a:t>
            </a:r>
          </a:p>
        </p:txBody>
      </p:sp>
      <p:sp>
        <p:nvSpPr>
          <p:cNvPr id="5" name="Title 1"/>
          <p:cNvSpPr>
            <a:spLocks noGrp="1"/>
          </p:cNvSpPr>
          <p:nvPr>
            <p:ph type="title"/>
          </p:nvPr>
        </p:nvSpPr>
        <p:spPr>
          <a:xfrm>
            <a:off x="457200" y="152400"/>
            <a:ext cx="8229600" cy="1295400"/>
          </a:xfrm>
        </p:spPr>
        <p:txBody>
          <a:bodyPr>
            <a:normAutofit/>
          </a:bodyPr>
          <a:lstStyle/>
          <a:p>
            <a:r>
              <a:rPr lang="en-US"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The Conflict</a:t>
            </a:r>
            <a:endParaRPr lang="en-US"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extLst>
      <p:ext uri="{BB962C8B-B14F-4D97-AF65-F5344CB8AC3E}">
        <p14:creationId xmlns:p14="http://schemas.microsoft.com/office/powerpoint/2010/main" val="2906985312"/>
      </p:ext>
    </p:extLst>
  </p:cSld>
  <p:clrMapOvr>
    <a:overrideClrMapping bg1="dk1" tx1="lt1" bg2="dk2" tx2="lt2" accent1="accent1" accent2="accent2" accent3="accent3" accent4="accent4" accent5="accent5" accent6="accent6" hlink="hlink" folHlink="folHlink"/>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Arrow Connector 6"/>
          <p:cNvCxnSpPr>
            <a:stCxn id="5" idx="0"/>
          </p:cNvCxnSpPr>
          <p:nvPr/>
        </p:nvCxnSpPr>
        <p:spPr>
          <a:xfrm flipH="1" flipV="1">
            <a:off x="1799647" y="1600200"/>
            <a:ext cx="1" cy="2964359"/>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2" name="Title 1"/>
          <p:cNvSpPr>
            <a:spLocks noGrp="1"/>
          </p:cNvSpPr>
          <p:nvPr>
            <p:ph type="title"/>
          </p:nvPr>
        </p:nvSpPr>
        <p:spPr>
          <a:xfrm>
            <a:off x="304800" y="2743200"/>
            <a:ext cx="3008313" cy="647700"/>
          </a:xfrm>
        </p:spPr>
        <p:style>
          <a:lnRef idx="1">
            <a:schemeClr val="dk1"/>
          </a:lnRef>
          <a:fillRef idx="3">
            <a:schemeClr val="dk1"/>
          </a:fillRef>
          <a:effectRef idx="2">
            <a:schemeClr val="dk1"/>
          </a:effectRef>
          <a:fontRef idx="minor">
            <a:schemeClr val="lt1"/>
          </a:fontRef>
        </p:style>
        <p:txBody>
          <a:bodyPr/>
          <a:lstStyle/>
          <a:p>
            <a:r>
              <a:rPr lang="en-US" sz="4400" dirty="0" smtClean="0"/>
              <a:t>Charges:</a:t>
            </a:r>
            <a:endParaRPr lang="en-US" sz="4400" dirty="0"/>
          </a:p>
        </p:txBody>
      </p:sp>
      <p:sp>
        <p:nvSpPr>
          <p:cNvPr id="3" name="Content Placeholder 2"/>
          <p:cNvSpPr>
            <a:spLocks noGrp="1"/>
          </p:cNvSpPr>
          <p:nvPr>
            <p:ph idx="1"/>
          </p:nvPr>
        </p:nvSpPr>
        <p:spPr>
          <a:xfrm>
            <a:off x="3538537" y="228600"/>
            <a:ext cx="4995863" cy="6324600"/>
          </a:xfrm>
        </p:spPr>
        <p:style>
          <a:lnRef idx="2">
            <a:schemeClr val="accent3"/>
          </a:lnRef>
          <a:fillRef idx="1">
            <a:schemeClr val="lt1"/>
          </a:fillRef>
          <a:effectRef idx="0">
            <a:schemeClr val="accent3"/>
          </a:effectRef>
          <a:fontRef idx="minor">
            <a:schemeClr val="dk1"/>
          </a:fontRef>
        </p:style>
        <p:txBody>
          <a:bodyPr>
            <a:normAutofit/>
          </a:bodyPr>
          <a:lstStyle/>
          <a:p>
            <a:pPr marL="457200" lvl="2" indent="-457200">
              <a:buFont typeface="+mj-lt"/>
              <a:buAutoNum type="arabicPeriod"/>
            </a:pPr>
            <a:r>
              <a:rPr lang="en-US" sz="2800" dirty="0" smtClean="0"/>
              <a:t>God has taken away my justice (27:2)</a:t>
            </a:r>
          </a:p>
          <a:p>
            <a:pPr marL="457200" lvl="2" indent="-457200">
              <a:buFont typeface="+mj-lt"/>
              <a:buAutoNum type="arabicPeriod"/>
            </a:pPr>
            <a:r>
              <a:rPr lang="en-US" sz="2800" dirty="0" smtClean="0"/>
              <a:t>God is no longer watching me (29:2)</a:t>
            </a:r>
          </a:p>
          <a:p>
            <a:pPr marL="457200" lvl="2" indent="-457200">
              <a:buFont typeface="+mj-lt"/>
              <a:buAutoNum type="arabicPeriod"/>
            </a:pPr>
            <a:r>
              <a:rPr lang="en-US" sz="2800" dirty="0" smtClean="0"/>
              <a:t>God no longer shines upon my head (29:3)</a:t>
            </a:r>
          </a:p>
          <a:p>
            <a:pPr marL="457200" lvl="2" indent="-457200">
              <a:buFont typeface="+mj-lt"/>
              <a:buAutoNum type="arabicPeriod"/>
            </a:pPr>
            <a:r>
              <a:rPr lang="en-US" sz="2800" dirty="0" smtClean="0"/>
              <a:t>God’s friendly counsel is no longer over me (29:4)</a:t>
            </a:r>
          </a:p>
          <a:p>
            <a:pPr marL="457200" lvl="2" indent="-457200">
              <a:buFont typeface="+mj-lt"/>
              <a:buAutoNum type="arabicPeriod"/>
            </a:pPr>
            <a:r>
              <a:rPr lang="en-US" sz="2800" dirty="0" smtClean="0"/>
              <a:t>God is no longer with me (29:5)</a:t>
            </a:r>
          </a:p>
          <a:p>
            <a:pPr marL="457200" lvl="2" indent="-457200">
              <a:buFont typeface="+mj-lt"/>
              <a:buAutoNum type="arabicPeriod"/>
            </a:pPr>
            <a:r>
              <a:rPr lang="en-US" sz="2800" dirty="0" smtClean="0"/>
              <a:t>God does </a:t>
            </a:r>
            <a:r>
              <a:rPr lang="en-US" sz="2800" dirty="0"/>
              <a:t>not </a:t>
            </a:r>
            <a:r>
              <a:rPr lang="en-US" sz="2800" dirty="0" smtClean="0"/>
              <a:t>answer me when I cry (30:20, 24)</a:t>
            </a:r>
            <a:endParaRPr lang="en-US" sz="2800" dirty="0"/>
          </a:p>
        </p:txBody>
      </p:sp>
      <p:sp>
        <p:nvSpPr>
          <p:cNvPr id="5" name="TextBox 4"/>
          <p:cNvSpPr txBox="1"/>
          <p:nvPr/>
        </p:nvSpPr>
        <p:spPr>
          <a:xfrm>
            <a:off x="1219200" y="4564559"/>
            <a:ext cx="1160895" cy="769441"/>
          </a:xfrm>
          <a:prstGeom prst="rect">
            <a:avLst/>
          </a:prstGeom>
          <a:noFill/>
        </p:spPr>
        <p:txBody>
          <a:bodyPr wrap="none" rtlCol="0">
            <a:spAutoFit/>
          </a:bodyPr>
          <a:lstStyle/>
          <a:p>
            <a:pPr algn="ctr"/>
            <a:r>
              <a:rPr lang="en-US" sz="4400" dirty="0" smtClean="0"/>
              <a:t>JOB</a:t>
            </a:r>
            <a:endParaRPr lang="en-US" sz="4400" dirty="0"/>
          </a:p>
        </p:txBody>
      </p:sp>
      <p:sp>
        <p:nvSpPr>
          <p:cNvPr id="8" name="TextBox 7"/>
          <p:cNvSpPr txBox="1"/>
          <p:nvPr/>
        </p:nvSpPr>
        <p:spPr>
          <a:xfrm>
            <a:off x="1051686" y="685800"/>
            <a:ext cx="1495923" cy="769441"/>
          </a:xfrm>
          <a:prstGeom prst="rect">
            <a:avLst/>
          </a:prstGeom>
          <a:noFill/>
        </p:spPr>
        <p:txBody>
          <a:bodyPr wrap="none" rtlCol="0">
            <a:spAutoFit/>
          </a:bodyPr>
          <a:lstStyle/>
          <a:p>
            <a:pPr algn="ctr"/>
            <a:r>
              <a:rPr lang="en-US" sz="4400" dirty="0" smtClean="0"/>
              <a:t>GOD</a:t>
            </a:r>
            <a:endParaRPr lang="en-US" sz="4400" dirty="0"/>
          </a:p>
        </p:txBody>
      </p:sp>
    </p:spTree>
    <p:extLst>
      <p:ext uri="{BB962C8B-B14F-4D97-AF65-F5344CB8AC3E}">
        <p14:creationId xmlns:p14="http://schemas.microsoft.com/office/powerpoint/2010/main" val="34948148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3">
                                            <p:bg/>
                                          </p:spTgt>
                                        </p:tgtEl>
                                        <p:attrNameLst>
                                          <p:attrName>style.visibility</p:attrName>
                                        </p:attrNameLst>
                                      </p:cBhvr>
                                      <p:to>
                                        <p:strVal val="visible"/>
                                      </p:to>
                                    </p:set>
                                    <p:animEffect transition="in" filter="fade">
                                      <p:cBhvr>
                                        <p:cTn id="20" dur="500"/>
                                        <p:tgtEl>
                                          <p:spTgt spid="3">
                                            <p:bg/>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500"/>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500"/>
                                        <p:tgtEl>
                                          <p:spTgt spid="3">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fade">
                                      <p:cBhvr>
                                        <p:cTn id="4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P spid="5"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In All Of His Suffering, He Never Denies The Existence Of God!</a:t>
            </a:r>
            <a:endParaRPr lang="en-US" dirty="0"/>
          </a:p>
        </p:txBody>
      </p:sp>
      <p:sp>
        <p:nvSpPr>
          <p:cNvPr id="8" name="Text Placeholder 7"/>
          <p:cNvSpPr>
            <a:spLocks noGrp="1"/>
          </p:cNvSpPr>
          <p:nvPr>
            <p:ph type="body" idx="1"/>
          </p:nvPr>
        </p:nvSpPr>
        <p:spPr/>
        <p:txBody>
          <a:bodyPr/>
          <a:lstStyle/>
          <a:p>
            <a:endParaRPr lang="en-US"/>
          </a:p>
        </p:txBody>
      </p:sp>
      <p:sp>
        <p:nvSpPr>
          <p:cNvPr id="9" name="TextBox 8"/>
          <p:cNvSpPr txBox="1"/>
          <p:nvPr/>
        </p:nvSpPr>
        <p:spPr>
          <a:xfrm>
            <a:off x="762000" y="381000"/>
            <a:ext cx="2971800" cy="998041"/>
          </a:xfrm>
          <a:prstGeom prst="rect">
            <a:avLst/>
          </a:prstGeom>
          <a:noFill/>
        </p:spPr>
        <p:txBody>
          <a:bodyPr wrap="none" rtlCol="0">
            <a:prstTxWarp prst="textPlain">
              <a:avLst/>
            </a:prstTxWarp>
            <a:spAutoFit/>
          </a:bodyPr>
          <a:lstStyle/>
          <a:p>
            <a:r>
              <a:rPr lang="en-US" sz="4400" b="1" dirty="0" smtClean="0">
                <a:ln w="17780" cmpd="sng">
                  <a:solidFill>
                    <a:schemeClr val="accent1">
                      <a:tint val="3000"/>
                    </a:schemeClr>
                  </a:solidFill>
                  <a:prstDash val="solid"/>
                  <a:miter lim="800000"/>
                </a:ln>
                <a:solidFill>
                  <a:schemeClr val="accent5"/>
                </a:solidFill>
                <a:effectLst>
                  <a:outerShdw blurRad="55000" dist="50800" dir="5400000" algn="tl">
                    <a:srgbClr val="000000">
                      <a:alpha val="33000"/>
                    </a:srgbClr>
                  </a:outerShdw>
                </a:effectLst>
              </a:rPr>
              <a:t>YET</a:t>
            </a:r>
            <a:endParaRPr lang="en-US" sz="4400" b="1" dirty="0">
              <a:ln w="17780" cmpd="sng">
                <a:solidFill>
                  <a:schemeClr val="accent1">
                    <a:tint val="3000"/>
                  </a:schemeClr>
                </a:solidFill>
                <a:prstDash val="solid"/>
                <a:miter lim="800000"/>
              </a:ln>
              <a:solidFill>
                <a:schemeClr val="accent5"/>
              </a:solidFill>
              <a:effectLst>
                <a:outerShdw blurRad="55000" dist="50800" dir="5400000" algn="tl">
                  <a:srgbClr val="000000">
                    <a:alpha val="33000"/>
                  </a:srgbClr>
                </a:outerShdw>
              </a:effectLst>
            </a:endParaRPr>
          </a:p>
        </p:txBody>
      </p:sp>
    </p:spTree>
    <p:extLst>
      <p:ext uri="{BB962C8B-B14F-4D97-AF65-F5344CB8AC3E}">
        <p14:creationId xmlns:p14="http://schemas.microsoft.com/office/powerpoint/2010/main" val="4026145534"/>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Atheists Commonly Use Suffering Against God</a:t>
            </a:r>
            <a:endParaRPr lang="en-US" dirty="0"/>
          </a:p>
        </p:txBody>
      </p:sp>
      <p:sp>
        <p:nvSpPr>
          <p:cNvPr id="5" name="Content Placeholder 4"/>
          <p:cNvSpPr>
            <a:spLocks noGrp="1"/>
          </p:cNvSpPr>
          <p:nvPr>
            <p:ph sz="half" idx="2"/>
          </p:nvPr>
        </p:nvSpPr>
        <p:spPr>
          <a:xfrm>
            <a:off x="4953000" y="1600200"/>
            <a:ext cx="3733800" cy="5257800"/>
          </a:xfrm>
        </p:spPr>
        <p:txBody>
          <a:bodyPr>
            <a:normAutofit/>
          </a:bodyPr>
          <a:lstStyle/>
          <a:p>
            <a:r>
              <a:rPr lang="en-US" dirty="0" smtClean="0">
                <a:solidFill>
                  <a:srgbClr val="C00000"/>
                </a:solidFill>
              </a:rPr>
              <a:t>Vulture meat is edible (1 Tim. 4:4)!</a:t>
            </a:r>
          </a:p>
          <a:p>
            <a:r>
              <a:rPr lang="en-US" dirty="0" smtClean="0">
                <a:solidFill>
                  <a:srgbClr val="C00000"/>
                </a:solidFill>
              </a:rPr>
              <a:t>What have atheists given this child?</a:t>
            </a:r>
          </a:p>
          <a:p>
            <a:r>
              <a:rPr lang="en-US" dirty="0" smtClean="0">
                <a:solidFill>
                  <a:srgbClr val="C00000"/>
                </a:solidFill>
              </a:rPr>
              <a:t>God is not in the Catholic church and has not performed any signs through them (2 Thess. 2:8, 9; 1 Tim. 3:1ff; Matt. 23:9; 1 Pet. 2:9)</a:t>
            </a:r>
          </a:p>
        </p:txBody>
      </p:sp>
      <p:pic>
        <p:nvPicPr>
          <p:cNvPr id="1026" name="Picture 2" descr="http://freethoughtblogs.com/yemmynisting/files/2013/05/307120_290237154324821_100000156154826_1443765_1849047904_n.jpg"/>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65125" y="1676400"/>
            <a:ext cx="4511675" cy="43434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81000" y="6019800"/>
            <a:ext cx="4119910" cy="307777"/>
          </a:xfrm>
          <a:prstGeom prst="rect">
            <a:avLst/>
          </a:prstGeom>
          <a:noFill/>
        </p:spPr>
        <p:txBody>
          <a:bodyPr wrap="none" rtlCol="0">
            <a:spAutoFit/>
          </a:bodyPr>
          <a:lstStyle/>
          <a:p>
            <a:r>
              <a:rPr lang="en-US" sz="1400" dirty="0" smtClean="0"/>
              <a:t>Posted by, </a:t>
            </a:r>
            <a:r>
              <a:rPr lang="en-US" sz="1400" dirty="0" err="1" smtClean="0"/>
              <a:t>Yemisi</a:t>
            </a:r>
            <a:r>
              <a:rPr lang="en-US" sz="1400" dirty="0" smtClean="0"/>
              <a:t> </a:t>
            </a:r>
            <a:r>
              <a:rPr lang="en-US" sz="1400" dirty="0" err="1" smtClean="0"/>
              <a:t>Ilesanmi</a:t>
            </a:r>
            <a:r>
              <a:rPr lang="en-US" sz="1400" dirty="0" smtClean="0"/>
              <a:t>, freethoughtsblog.com</a:t>
            </a:r>
            <a:endParaRPr lang="en-US" sz="1400" dirty="0"/>
          </a:p>
        </p:txBody>
      </p:sp>
    </p:spTree>
    <p:extLst>
      <p:ext uri="{BB962C8B-B14F-4D97-AF65-F5344CB8AC3E}">
        <p14:creationId xmlns:p14="http://schemas.microsoft.com/office/powerpoint/2010/main" val="8043406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Atheists Commonly Use Suffering Against God</a:t>
            </a:r>
            <a:endParaRPr lang="en-US" dirty="0"/>
          </a:p>
        </p:txBody>
      </p:sp>
      <p:sp>
        <p:nvSpPr>
          <p:cNvPr id="5" name="Content Placeholder 4"/>
          <p:cNvSpPr>
            <a:spLocks noGrp="1"/>
          </p:cNvSpPr>
          <p:nvPr>
            <p:ph sz="half" idx="2"/>
          </p:nvPr>
        </p:nvSpPr>
        <p:spPr>
          <a:xfrm>
            <a:off x="4953000" y="1600200"/>
            <a:ext cx="3733800" cy="5257800"/>
          </a:xfrm>
        </p:spPr>
        <p:txBody>
          <a:bodyPr>
            <a:normAutofit/>
          </a:bodyPr>
          <a:lstStyle/>
          <a:p>
            <a:r>
              <a:rPr lang="en-US" dirty="0">
                <a:solidFill>
                  <a:srgbClr val="C00000"/>
                </a:solidFill>
              </a:rPr>
              <a:t>If evolution and “survival of the fittest” is good, then why is this picture not good to atheists?</a:t>
            </a:r>
          </a:p>
          <a:p>
            <a:r>
              <a:rPr lang="en-US" dirty="0" smtClean="0">
                <a:solidFill>
                  <a:srgbClr val="C00000"/>
                </a:solidFill>
              </a:rPr>
              <a:t>If God did cure some people, atheists would still complain that He doesn’t exist because He did not cure all people</a:t>
            </a:r>
          </a:p>
        </p:txBody>
      </p:sp>
      <p:pic>
        <p:nvPicPr>
          <p:cNvPr id="1026" name="Picture 2" descr="http://freethoughtblogs.com/yemmynisting/files/2013/05/307120_290237154324821_100000156154826_1443765_1849047904_n.jpg"/>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365125" y="1676400"/>
            <a:ext cx="4511675" cy="43434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81000" y="6019800"/>
            <a:ext cx="4119910" cy="307777"/>
          </a:xfrm>
          <a:prstGeom prst="rect">
            <a:avLst/>
          </a:prstGeom>
          <a:noFill/>
        </p:spPr>
        <p:txBody>
          <a:bodyPr wrap="none" rtlCol="0">
            <a:spAutoFit/>
          </a:bodyPr>
          <a:lstStyle/>
          <a:p>
            <a:r>
              <a:rPr lang="en-US" sz="1400" dirty="0" smtClean="0">
                <a:solidFill>
                  <a:prstClr val="black"/>
                </a:solidFill>
              </a:rPr>
              <a:t>Posted by, </a:t>
            </a:r>
            <a:r>
              <a:rPr lang="en-US" sz="1400" dirty="0" err="1" smtClean="0">
                <a:solidFill>
                  <a:prstClr val="black"/>
                </a:solidFill>
              </a:rPr>
              <a:t>Yemisi</a:t>
            </a:r>
            <a:r>
              <a:rPr lang="en-US" sz="1400" dirty="0" smtClean="0">
                <a:solidFill>
                  <a:prstClr val="black"/>
                </a:solidFill>
              </a:rPr>
              <a:t> </a:t>
            </a:r>
            <a:r>
              <a:rPr lang="en-US" sz="1400" dirty="0" err="1" smtClean="0">
                <a:solidFill>
                  <a:prstClr val="black"/>
                </a:solidFill>
              </a:rPr>
              <a:t>Ilesanmi</a:t>
            </a:r>
            <a:r>
              <a:rPr lang="en-US" sz="1400" dirty="0" smtClean="0">
                <a:solidFill>
                  <a:prstClr val="black"/>
                </a:solidFill>
              </a:rPr>
              <a:t>, freethoughtsblog.com</a:t>
            </a:r>
            <a:endParaRPr lang="en-US" sz="1400" dirty="0">
              <a:solidFill>
                <a:prstClr val="black"/>
              </a:solidFill>
            </a:endParaRPr>
          </a:p>
        </p:txBody>
      </p:sp>
    </p:spTree>
    <p:extLst>
      <p:ext uri="{BB962C8B-B14F-4D97-AF65-F5344CB8AC3E}">
        <p14:creationId xmlns:p14="http://schemas.microsoft.com/office/powerpoint/2010/main" val="15094830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Atheists Commonly Use Suffering Against God</a:t>
            </a:r>
            <a:endParaRPr lang="en-US" dirty="0"/>
          </a:p>
        </p:txBody>
      </p:sp>
      <p:sp>
        <p:nvSpPr>
          <p:cNvPr id="5" name="Content Placeholder 4"/>
          <p:cNvSpPr>
            <a:spLocks noGrp="1"/>
          </p:cNvSpPr>
          <p:nvPr>
            <p:ph sz="half" idx="2"/>
          </p:nvPr>
        </p:nvSpPr>
        <p:spPr>
          <a:xfrm>
            <a:off x="4953000" y="1600200"/>
            <a:ext cx="3733800" cy="5257800"/>
          </a:xfrm>
        </p:spPr>
        <p:txBody>
          <a:bodyPr>
            <a:normAutofit/>
          </a:bodyPr>
          <a:lstStyle/>
          <a:p>
            <a:r>
              <a:rPr lang="en-US" dirty="0" smtClean="0">
                <a:solidFill>
                  <a:srgbClr val="C00000"/>
                </a:solidFill>
              </a:rPr>
              <a:t>If their literature is taken seriously, God can never exist if anyone ever suffers and dies</a:t>
            </a:r>
          </a:p>
        </p:txBody>
      </p:sp>
      <p:pic>
        <p:nvPicPr>
          <p:cNvPr id="1026" name="Picture 2" descr="http://freethoughtblogs.com/yemmynisting/files/2013/05/307120_290237154324821_100000156154826_1443765_1849047904_n.jpg"/>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365125" y="1676400"/>
            <a:ext cx="4511675" cy="43434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81000" y="6019800"/>
            <a:ext cx="4119910" cy="307777"/>
          </a:xfrm>
          <a:prstGeom prst="rect">
            <a:avLst/>
          </a:prstGeom>
          <a:noFill/>
        </p:spPr>
        <p:txBody>
          <a:bodyPr wrap="none" rtlCol="0">
            <a:spAutoFit/>
          </a:bodyPr>
          <a:lstStyle/>
          <a:p>
            <a:r>
              <a:rPr lang="en-US" sz="1400" dirty="0" smtClean="0">
                <a:solidFill>
                  <a:prstClr val="black"/>
                </a:solidFill>
              </a:rPr>
              <a:t>Posted by, </a:t>
            </a:r>
            <a:r>
              <a:rPr lang="en-US" sz="1400" dirty="0" err="1" smtClean="0">
                <a:solidFill>
                  <a:prstClr val="black"/>
                </a:solidFill>
              </a:rPr>
              <a:t>Yemisi</a:t>
            </a:r>
            <a:r>
              <a:rPr lang="en-US" sz="1400" dirty="0" smtClean="0">
                <a:solidFill>
                  <a:prstClr val="black"/>
                </a:solidFill>
              </a:rPr>
              <a:t> </a:t>
            </a:r>
            <a:r>
              <a:rPr lang="en-US" sz="1400" dirty="0" err="1" smtClean="0">
                <a:solidFill>
                  <a:prstClr val="black"/>
                </a:solidFill>
              </a:rPr>
              <a:t>Ilesanmi</a:t>
            </a:r>
            <a:r>
              <a:rPr lang="en-US" sz="1400" dirty="0" smtClean="0">
                <a:solidFill>
                  <a:prstClr val="black"/>
                </a:solidFill>
              </a:rPr>
              <a:t>, freethoughtsblog.com</a:t>
            </a:r>
            <a:endParaRPr lang="en-US" sz="1400" dirty="0">
              <a:solidFill>
                <a:prstClr val="black"/>
              </a:solidFill>
            </a:endParaRPr>
          </a:p>
        </p:txBody>
      </p:sp>
    </p:spTree>
    <p:extLst>
      <p:ext uri="{BB962C8B-B14F-4D97-AF65-F5344CB8AC3E}">
        <p14:creationId xmlns:p14="http://schemas.microsoft.com/office/powerpoint/2010/main" val="1720672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dirty="0" smtClean="0">
                <a:solidFill>
                  <a:schemeClr val="accent2">
                    <a:lumMod val="60000"/>
                    <a:lumOff val="40000"/>
                  </a:schemeClr>
                </a:solidFill>
              </a:rPr>
              <a:t>Conclusion</a:t>
            </a:r>
            <a:r>
              <a:rPr lang="en-US" sz="4000" dirty="0" smtClean="0"/>
              <a:t>: If anything bad ever happens, there can be no God!</a:t>
            </a:r>
            <a:endParaRPr lang="en-US" sz="4000" dirty="0"/>
          </a:p>
        </p:txBody>
      </p:sp>
      <p:sp>
        <p:nvSpPr>
          <p:cNvPr id="6" name="Content Placeholder 5"/>
          <p:cNvSpPr>
            <a:spLocks noGrp="1"/>
          </p:cNvSpPr>
          <p:nvPr>
            <p:ph idx="1"/>
          </p:nvPr>
        </p:nvSpPr>
        <p:spPr>
          <a:xfrm>
            <a:off x="685800" y="1600200"/>
            <a:ext cx="8001000" cy="4525963"/>
          </a:xfrm>
        </p:spPr>
        <p:style>
          <a:lnRef idx="2">
            <a:schemeClr val="accent3"/>
          </a:lnRef>
          <a:fillRef idx="1">
            <a:schemeClr val="lt1"/>
          </a:fillRef>
          <a:effectRef idx="0">
            <a:schemeClr val="accent3"/>
          </a:effectRef>
          <a:fontRef idx="minor">
            <a:schemeClr val="dk1"/>
          </a:fontRef>
        </p:style>
        <p:txBody>
          <a:bodyPr>
            <a:normAutofit/>
          </a:bodyPr>
          <a:lstStyle/>
          <a:p>
            <a:pPr marL="0" indent="0">
              <a:buNone/>
            </a:pPr>
            <a:r>
              <a:rPr lang="en-US" dirty="0" smtClean="0"/>
              <a:t>“Now </a:t>
            </a:r>
            <a:r>
              <a:rPr lang="en-US" dirty="0"/>
              <a:t>if we say there is a God and we claim this God is-</a:t>
            </a:r>
          </a:p>
          <a:p>
            <a:r>
              <a:rPr lang="en-US" b="1" dirty="0"/>
              <a:t>Omnipotent</a:t>
            </a:r>
            <a:r>
              <a:rPr lang="en-US" dirty="0"/>
              <a:t>- He could have stopped the accident from happening.</a:t>
            </a:r>
          </a:p>
          <a:p>
            <a:r>
              <a:rPr lang="en-US" b="1" dirty="0"/>
              <a:t>Omniscient</a:t>
            </a:r>
            <a:r>
              <a:rPr lang="en-US" dirty="0"/>
              <a:t>- He knew that plane was faulty and could even have rectified the fault if he wanted.</a:t>
            </a:r>
          </a:p>
          <a:p>
            <a:r>
              <a:rPr lang="en-US" b="1" dirty="0"/>
              <a:t>Omnipresent</a:t>
            </a:r>
            <a:r>
              <a:rPr lang="en-US" dirty="0"/>
              <a:t>- He was present during those </a:t>
            </a:r>
            <a:r>
              <a:rPr lang="en-US" dirty="0" err="1" smtClean="0"/>
              <a:t>agonising</a:t>
            </a:r>
            <a:r>
              <a:rPr lang="en-US" dirty="0" smtClean="0"/>
              <a:t> [sic] </a:t>
            </a:r>
            <a:r>
              <a:rPr lang="en-US" dirty="0"/>
              <a:t>minutes and heard the heart wrenching cries of the people; definitely many would have called out to him in their desperate hour of need while that plane dived to its death. He could have stopped the disaster but chose not to</a:t>
            </a:r>
            <a:r>
              <a:rPr lang="en-US" dirty="0" smtClean="0"/>
              <a:t>.”</a:t>
            </a:r>
            <a:endParaRPr lang="en-US" dirty="0"/>
          </a:p>
          <a:p>
            <a:endParaRPr lang="en-US" dirty="0"/>
          </a:p>
        </p:txBody>
      </p:sp>
      <p:sp>
        <p:nvSpPr>
          <p:cNvPr id="7" name="TextBox 6"/>
          <p:cNvSpPr txBox="1"/>
          <p:nvPr/>
        </p:nvSpPr>
        <p:spPr>
          <a:xfrm>
            <a:off x="685800" y="6169223"/>
            <a:ext cx="7772400" cy="523220"/>
          </a:xfrm>
          <a:prstGeom prst="rect">
            <a:avLst/>
          </a:prstGeom>
          <a:noFill/>
        </p:spPr>
        <p:txBody>
          <a:bodyPr wrap="square" rtlCol="0">
            <a:spAutoFit/>
          </a:bodyPr>
          <a:lstStyle/>
          <a:p>
            <a:r>
              <a:rPr lang="en-US" sz="1400" i="1" dirty="0" smtClean="0">
                <a:hlinkClick r:id="rId2"/>
              </a:rPr>
              <a:t>http://freethoughtblogs.com/yemmynisting/2013/05/22/why-thank-god-i-survived-or-god-knows-best-is-a-terrible-thing-to-say-in-the-aftermath-of-a-fatal-disaster</a:t>
            </a:r>
            <a:r>
              <a:rPr lang="en-US" sz="1400" i="1" dirty="0">
                <a:hlinkClick r:id="rId2"/>
              </a:rPr>
              <a:t>/</a:t>
            </a:r>
            <a:endParaRPr lang="en-US" sz="1400" i="1" dirty="0"/>
          </a:p>
        </p:txBody>
      </p:sp>
    </p:spTree>
    <p:extLst>
      <p:ext uri="{BB962C8B-B14F-4D97-AF65-F5344CB8AC3E}">
        <p14:creationId xmlns:p14="http://schemas.microsoft.com/office/powerpoint/2010/main" val="110003132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a:xfrm>
            <a:off x="457200" y="1905000"/>
            <a:ext cx="8229600" cy="4495800"/>
          </a:xfrm>
        </p:spPr>
        <p:txBody>
          <a:bodyPr>
            <a:noAutofit/>
          </a:bodyPr>
          <a:lstStyle/>
          <a:p>
            <a:pPr>
              <a:buFont typeface="Wingdings" panose="05000000000000000000" pitchFamily="2" charset="2"/>
              <a:buChar char="ü"/>
            </a:pPr>
            <a:r>
              <a:rPr lang="en-US" sz="4000" dirty="0" smtClean="0"/>
              <a:t>Why preach this material:</a:t>
            </a:r>
          </a:p>
          <a:p>
            <a:pPr marL="800100" lvl="1" indent="-342900">
              <a:buFont typeface="+mj-lt"/>
              <a:buAutoNum type="arabicPeriod"/>
            </a:pPr>
            <a:r>
              <a:rPr lang="en-US" sz="2800" dirty="0" smtClean="0"/>
              <a:t>Because it is scriptural (2 Tim. 3:16)</a:t>
            </a:r>
          </a:p>
          <a:p>
            <a:pPr marL="800100" lvl="1" indent="-342900">
              <a:buFont typeface="+mj-lt"/>
              <a:buAutoNum type="arabicPeriod"/>
            </a:pPr>
            <a:r>
              <a:rPr lang="en-US" sz="2800" dirty="0" smtClean="0"/>
              <a:t>Because of the war waged against the scriptures by atheists</a:t>
            </a:r>
          </a:p>
          <a:p>
            <a:pPr marL="800100" lvl="1" indent="-342900">
              <a:buFont typeface="+mj-lt"/>
              <a:buAutoNum type="arabicPeriod"/>
            </a:pPr>
            <a:r>
              <a:rPr lang="en-US" sz="2800" dirty="0" smtClean="0"/>
              <a:t>Because the truth about dinosaurs is lost in the millions of years interpretation</a:t>
            </a:r>
          </a:p>
          <a:p>
            <a:pPr marL="800100" lvl="1" indent="-342900">
              <a:buFont typeface="+mj-lt"/>
              <a:buAutoNum type="arabicPeriod"/>
            </a:pPr>
            <a:r>
              <a:rPr lang="en-US" sz="2800" dirty="0" smtClean="0"/>
              <a:t>Because of the abundance of misinformation published</a:t>
            </a:r>
          </a:p>
          <a:p>
            <a:pPr marL="800100" lvl="1"/>
            <a:endParaRPr lang="en-US" sz="2800" dirty="0" smtClean="0"/>
          </a:p>
        </p:txBody>
      </p:sp>
    </p:spTree>
    <p:extLst>
      <p:ext uri="{BB962C8B-B14F-4D97-AF65-F5344CB8AC3E}">
        <p14:creationId xmlns:p14="http://schemas.microsoft.com/office/powerpoint/2010/main" val="169419601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spc="600" dirty="0" smtClean="0"/>
              <a:t>TRUTH</a:t>
            </a:r>
            <a:endParaRPr lang="en-US" spc="600" dirty="0"/>
          </a:p>
        </p:txBody>
      </p:sp>
      <p:sp>
        <p:nvSpPr>
          <p:cNvPr id="3" name="Content Placeholder 2"/>
          <p:cNvSpPr>
            <a:spLocks noGrp="1"/>
          </p:cNvSpPr>
          <p:nvPr>
            <p:ph idx="1"/>
          </p:nvPr>
        </p:nvSpPr>
        <p:spPr>
          <a:xfrm>
            <a:off x="457200" y="1600200"/>
            <a:ext cx="8229600" cy="4876800"/>
          </a:xfrm>
        </p:spPr>
        <p:txBody>
          <a:bodyPr>
            <a:normAutofit/>
          </a:bodyPr>
          <a:lstStyle/>
          <a:p>
            <a:pPr>
              <a:buClr>
                <a:srgbClr val="C00000"/>
              </a:buClr>
              <a:buFont typeface="Wingdings" panose="05000000000000000000" pitchFamily="2" charset="2"/>
              <a:buChar char="§"/>
            </a:pPr>
            <a:r>
              <a:rPr lang="en-US" sz="2800" dirty="0" smtClean="0"/>
              <a:t>Job never questioned the existence of God</a:t>
            </a:r>
          </a:p>
          <a:p>
            <a:pPr>
              <a:buClr>
                <a:srgbClr val="C00000"/>
              </a:buClr>
              <a:buFont typeface="Wingdings" panose="05000000000000000000" pitchFamily="2" charset="2"/>
              <a:buChar char="§"/>
            </a:pPr>
            <a:r>
              <a:rPr lang="en-US" sz="2800" dirty="0" smtClean="0"/>
              <a:t>The creature does not have a right to judge the Creator</a:t>
            </a:r>
          </a:p>
          <a:p>
            <a:pPr>
              <a:buClr>
                <a:srgbClr val="C00000"/>
              </a:buClr>
              <a:buFont typeface="Wingdings" panose="05000000000000000000" pitchFamily="2" charset="2"/>
              <a:buChar char="§"/>
            </a:pPr>
            <a:r>
              <a:rPr lang="en-US" sz="2800" dirty="0" smtClean="0"/>
              <a:t>God allowed His own Son to suffer to reclaim man (Rom. 8:32)</a:t>
            </a:r>
          </a:p>
          <a:p>
            <a:pPr lvl="1">
              <a:buClr>
                <a:srgbClr val="C00000"/>
              </a:buClr>
              <a:buFont typeface="Wingdings" panose="05000000000000000000" pitchFamily="2" charset="2"/>
              <a:buChar char="§"/>
            </a:pPr>
            <a:r>
              <a:rPr lang="en-US" sz="2800" dirty="0" smtClean="0"/>
              <a:t>Sin </a:t>
            </a:r>
            <a:r>
              <a:rPr lang="en-US" sz="2800" dirty="0"/>
              <a:t>is more serious than </a:t>
            </a:r>
            <a:r>
              <a:rPr lang="en-US" sz="2800" dirty="0" smtClean="0"/>
              <a:t>suffering</a:t>
            </a:r>
            <a:endParaRPr lang="en-US" sz="2800" dirty="0"/>
          </a:p>
          <a:p>
            <a:pPr>
              <a:buClr>
                <a:srgbClr val="C00000"/>
              </a:buClr>
              <a:buFont typeface="Wingdings" panose="05000000000000000000" pitchFamily="2" charset="2"/>
              <a:buChar char="§"/>
            </a:pPr>
            <a:r>
              <a:rPr lang="en-US" sz="2800" dirty="0" smtClean="0"/>
              <a:t>God never promised to take away human suffering on earth (Jn. 12:8)</a:t>
            </a:r>
          </a:p>
          <a:p>
            <a:pPr lvl="1">
              <a:buClr>
                <a:srgbClr val="C00000"/>
              </a:buClr>
              <a:buFont typeface="Wingdings" panose="05000000000000000000" pitchFamily="2" charset="2"/>
              <a:buChar char="§"/>
            </a:pPr>
            <a:r>
              <a:rPr lang="en-US" sz="2600" dirty="0" smtClean="0"/>
              <a:t>Do not hold Him to something you dream of</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399" y="152400"/>
            <a:ext cx="2485103" cy="1404372"/>
          </a:xfrm>
          <a:prstGeom prst="rect">
            <a:avLst/>
          </a:prstGeom>
          <a:ln>
            <a:noFill/>
          </a:ln>
          <a:effectLst>
            <a:softEdge rad="112500"/>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950" y="1"/>
            <a:ext cx="1257300" cy="1371600"/>
          </a:xfrm>
          <a:prstGeom prst="rect">
            <a:avLst/>
          </a:prstGeom>
          <a:ln>
            <a:noFill/>
          </a:ln>
          <a:effectLst>
            <a:softEdge rad="31750"/>
          </a:effectLst>
        </p:spPr>
      </p:pic>
    </p:spTree>
    <p:extLst>
      <p:ext uri="{BB962C8B-B14F-4D97-AF65-F5344CB8AC3E}">
        <p14:creationId xmlns:p14="http://schemas.microsoft.com/office/powerpoint/2010/main" val="3822357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spc="600" dirty="0" smtClean="0"/>
              <a:t>TRUTH</a:t>
            </a:r>
            <a:endParaRPr lang="en-US" spc="600" dirty="0"/>
          </a:p>
        </p:txBody>
      </p:sp>
      <p:sp>
        <p:nvSpPr>
          <p:cNvPr id="3" name="Content Placeholder 2"/>
          <p:cNvSpPr>
            <a:spLocks noGrp="1"/>
          </p:cNvSpPr>
          <p:nvPr>
            <p:ph idx="1"/>
          </p:nvPr>
        </p:nvSpPr>
        <p:spPr>
          <a:xfrm>
            <a:off x="457200" y="1600200"/>
            <a:ext cx="8229600" cy="4876800"/>
          </a:xfrm>
        </p:spPr>
        <p:txBody>
          <a:bodyPr>
            <a:normAutofit/>
          </a:bodyPr>
          <a:lstStyle/>
          <a:p>
            <a:pPr>
              <a:buClr>
                <a:srgbClr val="C00000"/>
              </a:buClr>
              <a:buFont typeface="Wingdings" panose="05000000000000000000" pitchFamily="2" charset="2"/>
              <a:buChar char="§"/>
            </a:pPr>
            <a:r>
              <a:rPr lang="en-US" sz="2800" dirty="0" smtClean="0"/>
              <a:t>God can give “songs in the night” </a:t>
            </a:r>
            <a:br>
              <a:rPr lang="en-US" sz="2800" dirty="0" smtClean="0"/>
            </a:br>
            <a:r>
              <a:rPr lang="en-US" sz="2800" dirty="0" smtClean="0"/>
              <a:t>(Job. 35:10)</a:t>
            </a:r>
          </a:p>
          <a:p>
            <a:pPr>
              <a:buClr>
                <a:srgbClr val="C00000"/>
              </a:buClr>
              <a:buFont typeface="Wingdings" panose="05000000000000000000" pitchFamily="2" charset="2"/>
              <a:buChar char="§"/>
            </a:pPr>
            <a:r>
              <a:rPr lang="en-US" sz="2800" dirty="0" smtClean="0"/>
              <a:t>Not all suffering is necessarily “evil” as man can grow through it (Rom. 5:3, 4)</a:t>
            </a:r>
          </a:p>
          <a:p>
            <a:pPr>
              <a:buClr>
                <a:srgbClr val="C00000"/>
              </a:buClr>
              <a:buFont typeface="Wingdings" panose="05000000000000000000" pitchFamily="2" charset="2"/>
              <a:buChar char="§"/>
            </a:pPr>
            <a:r>
              <a:rPr lang="en-US" sz="2800" dirty="0" smtClean="0"/>
              <a:t>Satan is behind much of the suffering in the world (1 Pet. 5:8; Lk. 13:16; Job 1, 2)</a:t>
            </a:r>
          </a:p>
          <a:p>
            <a:pPr>
              <a:buClr>
                <a:srgbClr val="C00000"/>
              </a:buClr>
              <a:buFont typeface="Wingdings" panose="05000000000000000000" pitchFamily="2" charset="2"/>
              <a:buChar char="§"/>
            </a:pPr>
            <a:r>
              <a:rPr lang="en-US" sz="2800" dirty="0" smtClean="0"/>
              <a:t>Man gave success to Satan’s work by heeding his word and rejecting God’s (Gen. 3:1ff)</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399" y="152400"/>
            <a:ext cx="2485103" cy="1404372"/>
          </a:xfrm>
          <a:prstGeom prst="rect">
            <a:avLst/>
          </a:prstGeom>
          <a:ln>
            <a:noFill/>
          </a:ln>
          <a:effectLst>
            <a:softEdge rad="112500"/>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1950" y="1"/>
            <a:ext cx="1257300" cy="1371600"/>
          </a:xfrm>
          <a:prstGeom prst="rect">
            <a:avLst/>
          </a:prstGeom>
          <a:ln>
            <a:noFill/>
          </a:ln>
          <a:effectLst>
            <a:softEdge rad="31750"/>
          </a:effectLst>
        </p:spPr>
      </p:pic>
    </p:spTree>
    <p:extLst>
      <p:ext uri="{BB962C8B-B14F-4D97-AF65-F5344CB8AC3E}">
        <p14:creationId xmlns:p14="http://schemas.microsoft.com/office/powerpoint/2010/main" val="134663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Job’s </a:t>
            </a:r>
            <a:r>
              <a:rPr lang="en-US" dirty="0" smtClean="0">
                <a:solidFill>
                  <a:srgbClr val="92D050"/>
                </a:solidFill>
              </a:rPr>
              <a:t>Oath</a:t>
            </a:r>
            <a:r>
              <a:rPr lang="en-US" dirty="0" smtClean="0"/>
              <a:t> Of Innocence (31)</a:t>
            </a:r>
            <a:endParaRPr lang="en-US" dirty="0"/>
          </a:p>
        </p:txBody>
      </p:sp>
      <p:sp>
        <p:nvSpPr>
          <p:cNvPr id="3" name="Content Placeholder 2"/>
          <p:cNvSpPr>
            <a:spLocks noGrp="1"/>
          </p:cNvSpPr>
          <p:nvPr>
            <p:ph idx="1"/>
          </p:nvPr>
        </p:nvSpPr>
        <p:spPr>
          <a:xfrm>
            <a:off x="457200" y="1600200"/>
            <a:ext cx="8229600" cy="5029200"/>
          </a:xfrm>
        </p:spPr>
        <p:txBody>
          <a:bodyPr>
            <a:normAutofit fontScale="92500"/>
          </a:bodyPr>
          <a:lstStyle/>
          <a:p>
            <a:r>
              <a:rPr lang="en-US" sz="3200" dirty="0" smtClean="0"/>
              <a:t>The allotment of God upon the wicked: </a:t>
            </a:r>
            <a:r>
              <a:rPr lang="en-US" sz="3200" dirty="0"/>
              <a:t> </a:t>
            </a:r>
            <a:r>
              <a:rPr lang="en-US" sz="3200" dirty="0" smtClean="0"/>
              <a:t>destruction (31:1-4) </a:t>
            </a:r>
          </a:p>
          <a:p>
            <a:r>
              <a:rPr lang="en-US" sz="3200" dirty="0" smtClean="0"/>
              <a:t>“If I, if my…then let me, let my” (31:5-40)</a:t>
            </a:r>
          </a:p>
          <a:p>
            <a:pPr lvl="1"/>
            <a:r>
              <a:rPr lang="en-US" sz="2800" dirty="0" smtClean="0"/>
              <a:t>I am willing to suffer if I’ve done wrong</a:t>
            </a:r>
          </a:p>
          <a:p>
            <a:pPr lvl="1"/>
            <a:r>
              <a:rPr lang="en-US" sz="2800" dirty="0" smtClean="0"/>
              <a:t>I have not hid iniquity as Adam (31:33, 34)</a:t>
            </a:r>
          </a:p>
          <a:p>
            <a:pPr lvl="1"/>
            <a:r>
              <a:rPr lang="en-US" sz="2800" dirty="0" smtClean="0"/>
              <a:t>God does not hear me (31:35; 13:3)</a:t>
            </a:r>
          </a:p>
          <a:p>
            <a:pPr lvl="1"/>
            <a:r>
              <a:rPr lang="en-US" sz="2800" dirty="0" smtClean="0"/>
              <a:t>Where is the book of the prosecution (31:35, 36)</a:t>
            </a:r>
          </a:p>
          <a:p>
            <a:r>
              <a:rPr lang="en-US" sz="3200" dirty="0" smtClean="0"/>
              <a:t>Overconfidence to approach God in court even as a prince (31:37; 23:3-7)</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5207453"/>
            <a:ext cx="8991600" cy="1498147"/>
          </a:xfrm>
          <a:prstGeom prst="rect">
            <a:avLst/>
          </a:prstGeom>
        </p:spPr>
      </p:pic>
    </p:spTree>
    <p:extLst>
      <p:ext uri="{BB962C8B-B14F-4D97-AF65-F5344CB8AC3E}">
        <p14:creationId xmlns:p14="http://schemas.microsoft.com/office/powerpoint/2010/main" val="95712051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par>
                          <p:cTn id="36" fill="hold">
                            <p:stCondLst>
                              <p:cond delay="500"/>
                            </p:stCondLst>
                            <p:childTnLst>
                              <p:par>
                                <p:cTn id="37" presetID="21" presetClass="entr" presetSubtype="1" fill="hold"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heel(1)">
                                      <p:cBhvr>
                                        <p:cTn id="3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These </a:t>
            </a:r>
            <a:r>
              <a:rPr lang="en-US" dirty="0" smtClean="0">
                <a:solidFill>
                  <a:schemeClr val="accent2"/>
                </a:solidFill>
              </a:rPr>
              <a:t>Conversations </a:t>
            </a:r>
            <a:r>
              <a:rPr lang="en-US" dirty="0" smtClean="0"/>
              <a:t>In Job</a:t>
            </a:r>
            <a:endParaRPr lang="en-US" dirty="0"/>
          </a:p>
        </p:txBody>
      </p:sp>
      <p:sp>
        <p:nvSpPr>
          <p:cNvPr id="3" name="Content Placeholder 2"/>
          <p:cNvSpPr>
            <a:spLocks noGrp="1"/>
          </p:cNvSpPr>
          <p:nvPr>
            <p:ph idx="1"/>
          </p:nvPr>
        </p:nvSpPr>
        <p:spPr>
          <a:xfrm>
            <a:off x="457200" y="1828801"/>
            <a:ext cx="8229600" cy="3124200"/>
          </a:xfrm>
        </p:spPr>
        <p:txBody>
          <a:bodyPr>
            <a:normAutofit/>
          </a:bodyPr>
          <a:lstStyle/>
          <a:p>
            <a:r>
              <a:rPr lang="en-US" sz="3200" dirty="0" smtClean="0"/>
              <a:t>Elevated man’s place higher than it deserves </a:t>
            </a:r>
          </a:p>
          <a:p>
            <a:pPr lvl="1"/>
            <a:r>
              <a:rPr lang="en-US" sz="2400" dirty="0" smtClean="0"/>
              <a:t>judgment against the righteous (friends to Job, Job to God)</a:t>
            </a:r>
          </a:p>
          <a:p>
            <a:r>
              <a:rPr lang="en-US" sz="3200" dirty="0" smtClean="0"/>
              <a:t>Lowered God’s place by calling into question His government</a:t>
            </a:r>
            <a:r>
              <a:rPr lang="en-US" sz="3200" dirty="0"/>
              <a:t> </a:t>
            </a:r>
            <a:r>
              <a:rPr lang="en-US" sz="3200" dirty="0" smtClean="0"/>
              <a:t>and power</a:t>
            </a:r>
          </a:p>
        </p:txBody>
      </p:sp>
      <p:sp>
        <p:nvSpPr>
          <p:cNvPr id="4" name="TextBox 3"/>
          <p:cNvSpPr txBox="1"/>
          <p:nvPr/>
        </p:nvSpPr>
        <p:spPr>
          <a:xfrm>
            <a:off x="609599" y="5135940"/>
            <a:ext cx="7924799" cy="15696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latin typeface="Aharoni" panose="02010803020104030203" pitchFamily="2" charset="-79"/>
                <a:cs typeface="Aharoni" panose="02010803020104030203" pitchFamily="2" charset="-79"/>
              </a:rPr>
              <a:t>W</a:t>
            </a:r>
            <a:r>
              <a:rPr lang="en-US" sz="3200" dirty="0" smtClean="0">
                <a:latin typeface="Aharoni" panose="02010803020104030203" pitchFamily="2" charset="-79"/>
                <a:cs typeface="Aharoni" panose="02010803020104030203" pitchFamily="2" charset="-79"/>
              </a:rPr>
              <a:t>e can see why God brought so many questions upon Job which culminated in Behemoth and Leviathan!</a:t>
            </a:r>
            <a:endParaRPr lang="en-US" sz="32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4943118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ill Sans Ultra Bold Condensed" panose="020B0A06020104020203" pitchFamily="34" charset="0"/>
              </a:rPr>
              <a:t>Will We Prove Satan Wrong?</a:t>
            </a:r>
            <a:endParaRPr lang="en-US" dirty="0">
              <a:latin typeface="Gill Sans Ultra Bold Condensed" panose="020B0A06020104020203" pitchFamily="34" charset="0"/>
            </a:endParaRPr>
          </a:p>
        </p:txBody>
      </p:sp>
      <p:sp>
        <p:nvSpPr>
          <p:cNvPr id="3" name="Content Placeholder 2"/>
          <p:cNvSpPr>
            <a:spLocks noGrp="1"/>
          </p:cNvSpPr>
          <p:nvPr>
            <p:ph idx="1"/>
          </p:nvPr>
        </p:nvSpPr>
        <p:spPr/>
        <p:txBody>
          <a:bodyPr/>
          <a:lstStyle/>
          <a:p>
            <a:pPr marL="0" indent="0">
              <a:buNone/>
            </a:pPr>
            <a:r>
              <a:rPr lang="en-US" dirty="0"/>
              <a:t>9  So Satan answered the LORD and said, "Does </a:t>
            </a:r>
            <a:r>
              <a:rPr lang="en-US" dirty="0" smtClean="0"/>
              <a:t>______ </a:t>
            </a:r>
            <a:r>
              <a:rPr lang="en-US" dirty="0"/>
              <a:t>fear God for nothing?</a:t>
            </a:r>
          </a:p>
          <a:p>
            <a:pPr marL="0" indent="0">
              <a:buNone/>
            </a:pPr>
            <a:r>
              <a:rPr lang="en-US" dirty="0"/>
              <a:t>10  "Have You not made a hedge around him, around his household, and around all that he has on every side? You have blessed the work of his hands, and his possessions have increased in the land.</a:t>
            </a:r>
          </a:p>
          <a:p>
            <a:pPr marL="0" indent="0">
              <a:buNone/>
            </a:pPr>
            <a:r>
              <a:rPr lang="en-US" dirty="0" smtClean="0"/>
              <a:t>11  "</a:t>
            </a:r>
            <a:r>
              <a:rPr lang="en-US" dirty="0"/>
              <a:t>But now, stretch out Your hand and touch all that he has, and he will surely curse You to Your face</a:t>
            </a:r>
            <a:r>
              <a:rPr lang="en-US" dirty="0" smtClean="0"/>
              <a:t>!"</a:t>
            </a:r>
          </a:p>
          <a:p>
            <a:pPr marL="0" indent="0">
              <a:buNone/>
            </a:pPr>
            <a:r>
              <a:rPr lang="en-US" sz="7200" b="1" dirty="0" smtClean="0">
                <a:solidFill>
                  <a:schemeClr val="tx2"/>
                </a:solidFill>
              </a:rPr>
              <a:t>Job 1:9-11</a:t>
            </a:r>
            <a:endParaRPr lang="en-US" sz="7200" b="1" dirty="0">
              <a:solidFill>
                <a:schemeClr val="tx2"/>
              </a:solidFill>
            </a:endParaRPr>
          </a:p>
        </p:txBody>
      </p:sp>
    </p:spTree>
    <p:extLst>
      <p:ext uri="{BB962C8B-B14F-4D97-AF65-F5344CB8AC3E}">
        <p14:creationId xmlns:p14="http://schemas.microsoft.com/office/powerpoint/2010/main" val="51218416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163211" y="0"/>
            <a:ext cx="2959018" cy="2057400"/>
          </a:xfrm>
          <a:prstGeom prst="rect">
            <a:avLst/>
          </a:prstGeom>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a:xfrm>
            <a:off x="457200" y="1981200"/>
            <a:ext cx="8534400" cy="5029200"/>
          </a:xfrm>
        </p:spPr>
        <p:txBody>
          <a:bodyPr>
            <a:noAutofit/>
          </a:bodyPr>
          <a:lstStyle/>
          <a:p>
            <a:pPr marL="514350" indent="-457200">
              <a:buFont typeface="Wingdings" panose="05000000000000000000" pitchFamily="2" charset="2"/>
              <a:buChar char="ü"/>
            </a:pPr>
            <a:r>
              <a:rPr lang="en-US" sz="3600" dirty="0" smtClean="0"/>
              <a:t>Evidence that man and dinosaurs lived together</a:t>
            </a:r>
          </a:p>
          <a:p>
            <a:pPr marL="800100" lvl="1"/>
            <a:r>
              <a:rPr lang="en-US" sz="2400" dirty="0" smtClean="0"/>
              <a:t>Biblical and extra-biblical sources</a:t>
            </a:r>
          </a:p>
          <a:p>
            <a:pPr marL="800100" lvl="1"/>
            <a:r>
              <a:rPr lang="en-US" sz="2400" dirty="0" smtClean="0"/>
              <a:t>Discovery of “</a:t>
            </a:r>
            <a:r>
              <a:rPr lang="en-US" sz="2400" dirty="0" err="1" smtClean="0"/>
              <a:t>Dracorex</a:t>
            </a:r>
            <a:r>
              <a:rPr lang="en-US" sz="2400" dirty="0" smtClean="0"/>
              <a:t>” (dragon king)</a:t>
            </a:r>
          </a:p>
          <a:p>
            <a:pPr marL="800100" lvl="1"/>
            <a:r>
              <a:rPr lang="en-US" sz="2400" dirty="0" smtClean="0"/>
              <a:t>Literary references to “dragons”</a:t>
            </a:r>
          </a:p>
          <a:p>
            <a:pPr marL="800100" lvl="1"/>
            <a:r>
              <a:rPr lang="en-US" sz="2400" dirty="0" smtClean="0"/>
              <a:t>Hebrew, “</a:t>
            </a:r>
            <a:r>
              <a:rPr lang="en-US" sz="2400" i="1" dirty="0" err="1" smtClean="0"/>
              <a:t>Tanniyn</a:t>
            </a:r>
            <a:r>
              <a:rPr lang="en-US" sz="2400" dirty="0" smtClean="0"/>
              <a:t>” (land, sea, </a:t>
            </a:r>
            <a:br>
              <a:rPr lang="en-US" sz="2400" dirty="0" smtClean="0"/>
            </a:br>
            <a:r>
              <a:rPr lang="en-US" sz="2400" dirty="0" smtClean="0"/>
              <a:t>flying)</a:t>
            </a:r>
          </a:p>
          <a:p>
            <a:pPr marL="1200150" lvl="2"/>
            <a:r>
              <a:rPr lang="en-US" sz="2400" dirty="0" smtClean="0"/>
              <a:t>Gen. 1:21; Ex. 7:9, 10, 12; Neh. 2:13; </a:t>
            </a:r>
            <a:br>
              <a:rPr lang="en-US" sz="2400" dirty="0" smtClean="0"/>
            </a:br>
            <a:r>
              <a:rPr lang="en-US" sz="2400" dirty="0" smtClean="0"/>
              <a:t>Ps. 74:13, 14, 91:13; 148:7; Is. 27:1; </a:t>
            </a:r>
            <a:br>
              <a:rPr lang="en-US" sz="2400" dirty="0" smtClean="0"/>
            </a:br>
            <a:r>
              <a:rPr lang="en-US" sz="2400" dirty="0" smtClean="0"/>
              <a:t>Ezek. 32:2; etc.)</a:t>
            </a:r>
          </a:p>
          <a:p>
            <a:pPr marL="800100" lvl="1"/>
            <a:endParaRPr lang="en-US" sz="2400" dirty="0" smtClean="0"/>
          </a:p>
          <a:p>
            <a:pPr marL="800100" lvl="1"/>
            <a:endParaRPr lang="en-US" sz="2400" dirty="0" smtClean="0"/>
          </a:p>
        </p:txBody>
      </p:sp>
    </p:spTree>
    <p:extLst>
      <p:ext uri="{BB962C8B-B14F-4D97-AF65-F5344CB8AC3E}">
        <p14:creationId xmlns:p14="http://schemas.microsoft.com/office/powerpoint/2010/main" val="59884430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2"/>
          </p:nvPr>
        </p:nvSpPr>
        <p:spPr>
          <a:noFill/>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hangingPunct="1"/>
            <a:fld id="{2A4EC5E7-AD23-409C-B8E0-9054595DAEC0}" type="slidenum">
              <a:rPr lang="en-US" altLang="en-US" sz="1400">
                <a:solidFill>
                  <a:srgbClr val="FFFFFF"/>
                </a:solidFill>
              </a:rPr>
              <a:pPr eaLnBrk="1" hangingPunct="1"/>
              <a:t>4</a:t>
            </a:fld>
            <a:endParaRPr lang="en-US" altLang="en-US" sz="1400">
              <a:solidFill>
                <a:srgbClr val="FFFFFF"/>
              </a:solidFill>
            </a:endParaRPr>
          </a:p>
        </p:txBody>
      </p:sp>
      <p:sp>
        <p:nvSpPr>
          <p:cNvPr id="34819" name="Rectangle 3"/>
          <p:cNvSpPr>
            <a:spLocks noGrp="1" noChangeArrowheads="1"/>
          </p:cNvSpPr>
          <p:nvPr>
            <p:ph type="body" idx="1"/>
          </p:nvPr>
        </p:nvSpPr>
        <p:spPr/>
        <p:txBody>
          <a:bodyPr/>
          <a:lstStyle/>
          <a:p>
            <a:pPr marL="0" indent="0" eaLnBrk="1" hangingPunct="1">
              <a:lnSpc>
                <a:spcPct val="90000"/>
              </a:lnSpc>
              <a:buNone/>
            </a:pPr>
            <a:r>
              <a:rPr lang="en-US" altLang="en-US" sz="4000" dirty="0" smtClean="0"/>
              <a:t>Jeremiah 51:34, “</a:t>
            </a:r>
            <a:r>
              <a:rPr lang="en-US" altLang="en-US" sz="4000" dirty="0" err="1" smtClean="0"/>
              <a:t>Nebuchadrezzar</a:t>
            </a:r>
            <a:r>
              <a:rPr lang="en-US" altLang="en-US" sz="4000" dirty="0" smtClean="0"/>
              <a:t> the king of Babylon hath devoured me, he hath crushed me, he hath made me an empty vessel, he hath swallowed me up like a </a:t>
            </a:r>
            <a:r>
              <a:rPr lang="en-US" altLang="en-US" sz="4000" dirty="0" smtClean="0">
                <a:solidFill>
                  <a:srgbClr val="FFFF00"/>
                </a:solidFill>
              </a:rPr>
              <a:t>dragon</a:t>
            </a:r>
            <a:r>
              <a:rPr lang="en-US" altLang="en-US" sz="4000" dirty="0" smtClean="0"/>
              <a:t> &lt;08577&gt;, he hath filled his belly with my delicates, he hath cast me out” (KJV, monster, NKJV)</a:t>
            </a:r>
          </a:p>
        </p:txBody>
      </p:sp>
      <p:sp>
        <p:nvSpPr>
          <p:cNvPr id="28676" name="Rectangle 4"/>
          <p:cNvSpPr>
            <a:spLocks noGrp="1" noChangeArrowheads="1"/>
          </p:cNvSpPr>
          <p:nvPr>
            <p:ph type="title"/>
          </p:nvPr>
        </p:nvSpPr>
        <p:spPr>
          <a:noFill/>
        </p:spPr>
        <p:txBody>
          <a:bodyPr/>
          <a:lstStyle/>
          <a:p>
            <a:pPr eaLnBrk="1" hangingPunct="1"/>
            <a:r>
              <a:rPr lang="en-US" altLang="en-US" smtClean="0"/>
              <a:t>Hebrew </a:t>
            </a:r>
            <a:r>
              <a:rPr lang="en-US" altLang="en-US" i="1" smtClean="0"/>
              <a:t>“TANNIYN”</a:t>
            </a:r>
          </a:p>
        </p:txBody>
      </p:sp>
      <p:cxnSp>
        <p:nvCxnSpPr>
          <p:cNvPr id="5" name="Straight Connector 4"/>
          <p:cNvCxnSpPr/>
          <p:nvPr/>
        </p:nvCxnSpPr>
        <p:spPr bwMode="auto">
          <a:xfrm>
            <a:off x="4572000" y="4267200"/>
            <a:ext cx="1447800" cy="0"/>
          </a:xfrm>
          <a:prstGeom prst="line">
            <a:avLst/>
          </a:prstGeom>
          <a:noFill/>
          <a:ln w="31750" cap="flat" cmpd="sng" algn="ctr">
            <a:solidFill>
              <a:srgbClr val="FFFF00"/>
            </a:solidFill>
            <a:prstDash val="solid"/>
            <a:round/>
            <a:headEnd type="none" w="med" len="med"/>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ectangle 5"/>
          <p:cNvSpPr/>
          <p:nvPr/>
        </p:nvSpPr>
        <p:spPr bwMode="auto">
          <a:xfrm>
            <a:off x="6248400" y="2209800"/>
            <a:ext cx="2209800" cy="533400"/>
          </a:xfrm>
          <a:prstGeom prst="rect">
            <a:avLst/>
          </a:prstGeom>
          <a:noFill/>
          <a:ln w="31750" cap="flat" cmpd="sng" algn="ctr">
            <a:solidFill>
              <a:srgbClr val="FFFF00"/>
            </a:solidFill>
            <a:prstDash val="solid"/>
            <a:round/>
            <a:headEnd type="none" w="med" len="med"/>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smtClean="0">
              <a:solidFill>
                <a:srgbClr val="FFFFFF"/>
              </a:solidFill>
              <a:latin typeface="Arial" charset="0"/>
            </a:endParaRPr>
          </a:p>
        </p:txBody>
      </p:sp>
      <p:sp>
        <p:nvSpPr>
          <p:cNvPr id="12" name="Rectangle 11"/>
          <p:cNvSpPr/>
          <p:nvPr/>
        </p:nvSpPr>
        <p:spPr bwMode="auto">
          <a:xfrm>
            <a:off x="3429000" y="2743200"/>
            <a:ext cx="1828800" cy="533400"/>
          </a:xfrm>
          <a:prstGeom prst="rect">
            <a:avLst/>
          </a:prstGeom>
          <a:noFill/>
          <a:ln w="31750" cap="flat" cmpd="sng" algn="ctr">
            <a:solidFill>
              <a:srgbClr val="FFFF00"/>
            </a:solidFill>
            <a:prstDash val="solid"/>
            <a:round/>
            <a:headEnd type="none" w="med" len="med"/>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smtClean="0">
              <a:solidFill>
                <a:srgbClr val="FFFFFF"/>
              </a:solidFill>
              <a:latin typeface="Arial" charset="0"/>
            </a:endParaRPr>
          </a:p>
        </p:txBody>
      </p:sp>
      <p:sp>
        <p:nvSpPr>
          <p:cNvPr id="13" name="Rectangle 12"/>
          <p:cNvSpPr/>
          <p:nvPr/>
        </p:nvSpPr>
        <p:spPr bwMode="auto">
          <a:xfrm>
            <a:off x="457200" y="3886200"/>
            <a:ext cx="4114800" cy="530180"/>
          </a:xfrm>
          <a:prstGeom prst="rect">
            <a:avLst/>
          </a:prstGeom>
          <a:noFill/>
          <a:ln w="31750" cap="flat" cmpd="sng" algn="ctr">
            <a:solidFill>
              <a:srgbClr val="FFFF00"/>
            </a:solidFill>
            <a:prstDash val="solid"/>
            <a:round/>
            <a:headEnd type="none" w="med" len="med"/>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smtClean="0">
              <a:solidFill>
                <a:srgbClr val="FFFFFF"/>
              </a:solidFill>
              <a:latin typeface="Arial" charset="0"/>
            </a:endParaRPr>
          </a:p>
        </p:txBody>
      </p:sp>
    </p:spTree>
    <p:extLst>
      <p:ext uri="{BB962C8B-B14F-4D97-AF65-F5344CB8AC3E}">
        <p14:creationId xmlns:p14="http://schemas.microsoft.com/office/powerpoint/2010/main" val="720466299"/>
      </p:ext>
    </p:extLst>
  </p:cSld>
  <p:clrMapOvr>
    <a:masterClrMapping/>
  </p:clrMapOvr>
  <mc:AlternateContent xmlns:mc="http://schemas.openxmlformats.org/markup-compatibility/2006" xmlns:p14="http://schemas.microsoft.com/office/powerpoint/2010/main">
    <mc:Choice Requires="p14">
      <p:transition spd="slow" p14:dur="3000">
        <p14:shred pattern="rectang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dirty="0" smtClean="0"/>
              <a:t>More Evidence</a:t>
            </a:r>
            <a:endParaRPr lang="en-US" dirty="0"/>
          </a:p>
        </p:txBody>
      </p:sp>
      <p:sp>
        <p:nvSpPr>
          <p:cNvPr id="3" name="Content Placeholder 2"/>
          <p:cNvSpPr>
            <a:spLocks noGrp="1"/>
          </p:cNvSpPr>
          <p:nvPr>
            <p:ph idx="1"/>
          </p:nvPr>
        </p:nvSpPr>
        <p:spPr>
          <a:xfrm>
            <a:off x="457200" y="1600200"/>
            <a:ext cx="8229600" cy="4800600"/>
          </a:xfrm>
        </p:spPr>
        <p:txBody>
          <a:bodyPr>
            <a:normAutofit fontScale="92500" lnSpcReduction="10000"/>
          </a:bodyPr>
          <a:lstStyle/>
          <a:p>
            <a:pPr marL="0" indent="0">
              <a:buNone/>
            </a:pPr>
            <a:r>
              <a:rPr lang="en-US" sz="4800" b="1" dirty="0" smtClean="0">
                <a:solidFill>
                  <a:schemeClr val="accent3">
                    <a:lumMod val="50000"/>
                  </a:schemeClr>
                </a:solidFill>
              </a:rPr>
              <a:t>Behemoth and Leviathan</a:t>
            </a:r>
            <a:br>
              <a:rPr lang="en-US" sz="4800" b="1" dirty="0" smtClean="0">
                <a:solidFill>
                  <a:schemeClr val="accent3">
                    <a:lumMod val="50000"/>
                  </a:schemeClr>
                </a:solidFill>
              </a:rPr>
            </a:br>
            <a:r>
              <a:rPr lang="en-US" sz="4800" dirty="0" smtClean="0"/>
              <a:t>(Job 40:15-41:34) </a:t>
            </a:r>
          </a:p>
          <a:p>
            <a:pPr lvl="1">
              <a:buFont typeface="Wingdings" panose="05000000000000000000" pitchFamily="2" charset="2"/>
              <a:buChar char="§"/>
            </a:pPr>
            <a:r>
              <a:rPr lang="en-US" sz="3200" dirty="0" smtClean="0"/>
              <a:t>Descriptive of two very large imposing animals (40:19, 20; 41:33)!</a:t>
            </a:r>
          </a:p>
          <a:p>
            <a:pPr lvl="2"/>
            <a:r>
              <a:rPr lang="en-US" sz="3200" dirty="0" smtClean="0"/>
              <a:t>Unlike anything living today</a:t>
            </a:r>
          </a:p>
          <a:p>
            <a:pPr lvl="1">
              <a:buFont typeface="Wingdings" panose="05000000000000000000" pitchFamily="2" charset="2"/>
              <a:buChar char="§"/>
            </a:pPr>
            <a:r>
              <a:rPr lang="en-US" sz="3200" dirty="0" smtClean="0"/>
              <a:t>“</a:t>
            </a:r>
            <a:r>
              <a:rPr lang="en-US" altLang="en-US" sz="3200" dirty="0" smtClean="0"/>
              <a:t>O </a:t>
            </a:r>
            <a:r>
              <a:rPr lang="en-US" altLang="en-US" sz="3200" dirty="0"/>
              <a:t>Lord, how manifold are Your works! In wisdom You have made them all. The earth is full of Your possessions” (Ps. 104:24</a:t>
            </a:r>
            <a:r>
              <a:rPr lang="en-US" altLang="en-US" sz="3200" dirty="0" smtClean="0"/>
              <a:t>)</a:t>
            </a:r>
            <a:endParaRPr lang="en-US" sz="3200" dirty="0" smtClean="0"/>
          </a:p>
        </p:txBody>
      </p:sp>
    </p:spTree>
    <p:extLst>
      <p:ext uri="{BB962C8B-B14F-4D97-AF65-F5344CB8AC3E}">
        <p14:creationId xmlns:p14="http://schemas.microsoft.com/office/powerpoint/2010/main" val="212750562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162800" cy="1600200"/>
          </a:xfrm>
        </p:spPr>
        <p:txBody>
          <a:bodyPr/>
          <a:lstStyle/>
          <a:p>
            <a:r>
              <a:rPr lang="en-US" sz="4800" dirty="0" smtClean="0"/>
              <a:t>Erasing The Significance Of This Sacred Text</a:t>
            </a:r>
            <a:endParaRPr lang="en-US" sz="4800" dirty="0"/>
          </a:p>
        </p:txBody>
      </p:sp>
      <p:sp>
        <p:nvSpPr>
          <p:cNvPr id="3" name="Content Placeholder 2"/>
          <p:cNvSpPr>
            <a:spLocks noGrp="1"/>
          </p:cNvSpPr>
          <p:nvPr>
            <p:ph idx="1"/>
          </p:nvPr>
        </p:nvSpPr>
        <p:spPr>
          <a:xfrm>
            <a:off x="457200" y="1829724"/>
            <a:ext cx="8229600" cy="4723476"/>
          </a:xfrm>
        </p:spPr>
        <p:txBody>
          <a:bodyPr>
            <a:normAutofit/>
          </a:bodyPr>
          <a:lstStyle/>
          <a:p>
            <a:pPr marL="0" indent="0">
              <a:buNone/>
            </a:pPr>
            <a:r>
              <a:rPr lang="en-US" sz="3200" b="1" dirty="0" smtClean="0"/>
              <a:t>Man has done two things to this text to stay true with evolutionary assumptions</a:t>
            </a:r>
            <a:br>
              <a:rPr lang="en-US" sz="3200" b="1" dirty="0" smtClean="0"/>
            </a:br>
            <a:endParaRPr lang="en-US" sz="3200" b="1" dirty="0" smtClean="0"/>
          </a:p>
          <a:p>
            <a:pPr marL="800100" lvl="1" indent="-342900">
              <a:buFont typeface="+mj-lt"/>
              <a:buAutoNum type="arabicPeriod"/>
            </a:pPr>
            <a:r>
              <a:rPr lang="en-US" sz="2400" dirty="0" smtClean="0">
                <a:solidFill>
                  <a:srgbClr val="C00000"/>
                </a:solidFill>
              </a:rPr>
              <a:t>Make the text speak only of mythical creatures</a:t>
            </a:r>
          </a:p>
          <a:p>
            <a:pPr marL="57150" indent="0">
              <a:buNone/>
            </a:pPr>
            <a:r>
              <a:rPr lang="en-US" sz="3200" dirty="0" smtClean="0">
                <a:solidFill>
                  <a:srgbClr val="C00000"/>
                </a:solidFill>
              </a:rPr>
              <a:t/>
            </a:r>
            <a:br>
              <a:rPr lang="en-US" sz="3200" dirty="0" smtClean="0">
                <a:solidFill>
                  <a:srgbClr val="C00000"/>
                </a:solidFill>
              </a:rPr>
            </a:br>
            <a:r>
              <a:rPr lang="en-US" sz="3200" dirty="0" smtClean="0">
                <a:solidFill>
                  <a:schemeClr val="tx1"/>
                </a:solidFill>
              </a:rPr>
              <a:t>And if that fails…</a:t>
            </a:r>
          </a:p>
          <a:p>
            <a:pPr marL="914400" lvl="1" indent="-457200">
              <a:buFont typeface="+mj-lt"/>
              <a:buAutoNum type="arabicPeriod" startAt="2"/>
            </a:pPr>
            <a:r>
              <a:rPr lang="en-US" sz="2400" dirty="0" smtClean="0">
                <a:solidFill>
                  <a:srgbClr val="C00000"/>
                </a:solidFill>
              </a:rPr>
              <a:t>Reduce and define the significance of these creatures into “contemporary” animals (hippopotamus, elephant, crocodile, etc.)</a:t>
            </a:r>
          </a:p>
        </p:txBody>
      </p:sp>
      <p:pic>
        <p:nvPicPr>
          <p:cNvPr id="12290" name="Picture 2" descr="C:\Users\Steven\AppData\Local\Microsoft\Windows\Temporary Internet Files\Content.IE5\VRUPLQUN\MC90002990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26527"/>
            <a:ext cx="892454" cy="180319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332639" y="4038600"/>
            <a:ext cx="1282723" cy="400110"/>
          </a:xfrm>
          <a:prstGeom prst="rect">
            <a:avLst/>
          </a:prstGeom>
          <a:effectLst>
            <a:outerShdw blurRad="50800" dist="38100" dir="10800000" algn="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rtlCol="0">
            <a:spAutoFit/>
          </a:bodyPr>
          <a:lstStyle/>
          <a:p>
            <a:r>
              <a:rPr lang="en-US" sz="2000" dirty="0" smtClean="0">
                <a:latin typeface="Adobe Fan Heiti Std B" pitchFamily="34" charset="-128"/>
                <a:ea typeface="Adobe Fan Heiti Std B" pitchFamily="34" charset="-128"/>
              </a:rPr>
              <a:t>CONTEXT</a:t>
            </a:r>
            <a:endParaRPr lang="en-US" sz="2000" dirty="0">
              <a:latin typeface="Adobe Fan Heiti Std B" pitchFamily="34" charset="-128"/>
              <a:ea typeface="Adobe Fan Heiti Std B" pitchFamily="34" charset="-128"/>
            </a:endParaRPr>
          </a:p>
        </p:txBody>
      </p:sp>
      <p:sp>
        <p:nvSpPr>
          <p:cNvPr id="7" name="TextBox 6"/>
          <p:cNvSpPr txBox="1"/>
          <p:nvPr/>
        </p:nvSpPr>
        <p:spPr>
          <a:xfrm>
            <a:off x="6594729" y="6229290"/>
            <a:ext cx="758541" cy="400110"/>
          </a:xfrm>
          <a:prstGeom prst="rect">
            <a:avLst/>
          </a:prstGeom>
          <a:effectLst>
            <a:outerShdw blurRad="50800" dist="38100" dir="10800000" algn="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rtlCol="0">
            <a:spAutoFit/>
          </a:bodyPr>
          <a:lstStyle/>
          <a:p>
            <a:r>
              <a:rPr lang="en-US" sz="2000" dirty="0" smtClean="0">
                <a:latin typeface="Adobe Fan Heiti Std B" pitchFamily="34" charset="-128"/>
                <a:ea typeface="Adobe Fan Heiti Std B" pitchFamily="34" charset="-128"/>
              </a:rPr>
              <a:t>TEXT</a:t>
            </a:r>
            <a:endParaRPr lang="en-US" sz="2000" dirty="0">
              <a:latin typeface="Adobe Fan Heiti Std B" pitchFamily="34" charset="-128"/>
              <a:ea typeface="Adobe Fan Heiti Std B" pitchFamily="34" charset="-128"/>
            </a:endParaRPr>
          </a:p>
        </p:txBody>
      </p:sp>
      <p:pic>
        <p:nvPicPr>
          <p:cNvPr id="1030" name="Picture 6" descr="C:\Users\Steven\AppData\Local\Microsoft\Windows\Temporary Internet Files\Content.IE5\2U9RUMRX\MC900432537[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2828064"/>
            <a:ext cx="1663492" cy="166349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C:\Users\Steven\AppData\Local\Microsoft\Windows\Temporary Internet Files\Content.IE5\2U9RUMRX\MC900432537[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4813508"/>
            <a:ext cx="1663492" cy="1663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5977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30"/>
                                        </p:tgtEl>
                                        <p:attrNameLst>
                                          <p:attrName>style.visibility</p:attrName>
                                        </p:attrNameLst>
                                      </p:cBhvr>
                                      <p:to>
                                        <p:strVal val="visible"/>
                                      </p:to>
                                    </p:set>
                                    <p:animEffect transition="in" filter="barn(inVertical)">
                                      <p:cBhvr>
                                        <p:cTn id="17" dur="500"/>
                                        <p:tgtEl>
                                          <p:spTgt spid="1030"/>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inVertical)">
                                      <p:cBhvr>
                                        <p:cTn id="33" dur="500"/>
                                        <p:tgtEl>
                                          <p:spTgt spid="14"/>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barn(inVertical)">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3BDD70FD-F8A3-4F8C-B7FE-8C84A771185B}" type="slidenum">
              <a:rPr lang="en-US" altLang="en-US">
                <a:solidFill>
                  <a:srgbClr val="715F2B"/>
                </a:solidFill>
              </a:rPr>
              <a:pPr/>
              <a:t>7</a:t>
            </a:fld>
            <a:endParaRPr lang="en-US" altLang="en-US">
              <a:solidFill>
                <a:srgbClr val="715F2B"/>
              </a:solidFill>
            </a:endParaRPr>
          </a:p>
        </p:txBody>
      </p:sp>
      <p:sp>
        <p:nvSpPr>
          <p:cNvPr id="76803" name="Rectangle 3"/>
          <p:cNvSpPr>
            <a:spLocks noGrp="1" noChangeArrowheads="1"/>
          </p:cNvSpPr>
          <p:nvPr>
            <p:ph type="body" idx="1"/>
          </p:nvPr>
        </p:nvSpPr>
        <p:spPr>
          <a:xfrm>
            <a:off x="381000" y="1828800"/>
            <a:ext cx="8458200" cy="5181600"/>
          </a:xfrm>
        </p:spPr>
        <p:txBody>
          <a:bodyPr/>
          <a:lstStyle/>
          <a:p>
            <a:r>
              <a:rPr lang="en-US" altLang="en-US" dirty="0" smtClean="0"/>
              <a:t>Take </a:t>
            </a:r>
            <a:r>
              <a:rPr lang="en-US" alt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secular </a:t>
            </a:r>
            <a:r>
              <a:rPr lang="en-US" altLang="en-US" dirty="0" smtClean="0"/>
              <a:t>thinking to the bible rather than build their way of thinking from the bible</a:t>
            </a:r>
          </a:p>
          <a:p>
            <a:r>
              <a:rPr lang="en-US" altLang="en-US" dirty="0" smtClean="0"/>
              <a:t>Take a </a:t>
            </a:r>
            <a:r>
              <a:rPr lang="en-US" alt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natural </a:t>
            </a:r>
            <a:r>
              <a:rPr lang="en-US" altLang="en-US" dirty="0" smtClean="0"/>
              <a:t>interpretation to the scriptures rather than seeing the supernatural </a:t>
            </a:r>
            <a:r>
              <a:rPr lang="en-US" altLang="en-US" dirty="0"/>
              <a:t>G</a:t>
            </a:r>
            <a:r>
              <a:rPr lang="en-US" altLang="en-US" dirty="0" smtClean="0"/>
              <a:t>od of the scriptures</a:t>
            </a:r>
          </a:p>
          <a:p>
            <a:r>
              <a:rPr lang="en-US" altLang="en-US" dirty="0" smtClean="0"/>
              <a:t>Take </a:t>
            </a:r>
            <a:r>
              <a:rPr lang="en-US" alt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worldly opinions </a:t>
            </a:r>
            <a:r>
              <a:rPr lang="en-US" altLang="en-US" dirty="0" smtClean="0"/>
              <a:t>to the bible rather than take the wisdom in the bible to the world</a:t>
            </a:r>
            <a:endParaRPr lang="en-US" altLang="en-US" dirty="0"/>
          </a:p>
        </p:txBody>
      </p:sp>
      <p:sp>
        <p:nvSpPr>
          <p:cNvPr id="76804" name="Text Box 4"/>
          <p:cNvSpPr txBox="1">
            <a:spLocks noGrp="1" noChangeArrowheads="1"/>
          </p:cNvSpPr>
          <p:nvPr>
            <p:ph type="title"/>
          </p:nvPr>
        </p:nvSpPr>
        <p:spPr>
          <a:xfrm>
            <a:off x="685800" y="533400"/>
            <a:ext cx="7772400" cy="6858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00000"/>
              </a:lnSpc>
              <a:spcBef>
                <a:spcPct val="50000"/>
              </a:spcBef>
            </a:pPr>
            <a:r>
              <a:rPr lang="en-US" altLang="en-US" sz="3200"/>
              <a:t>MANY CHRISTIANS HAVE BEEN </a:t>
            </a:r>
            <a:br>
              <a:rPr lang="en-US" altLang="en-US" sz="3200"/>
            </a:br>
            <a:r>
              <a:rPr lang="en-US" altLang="en-US" sz="3200"/>
              <a:t>“EVOLUTIONIZED” BY THE MEDIA AND EDUCATION</a:t>
            </a:r>
          </a:p>
        </p:txBody>
      </p:sp>
    </p:spTree>
    <p:extLst>
      <p:ext uri="{BB962C8B-B14F-4D97-AF65-F5344CB8AC3E}">
        <p14:creationId xmlns:p14="http://schemas.microsoft.com/office/powerpoint/2010/main" val="24614530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anim calcmode="lin" valueType="num">
                                      <p:cBhvr>
                                        <p:cTn id="7" dur="500" fill="hold"/>
                                        <p:tgtEl>
                                          <p:spTgt spid="7680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680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6803">
                                            <p:txEl>
                                              <p:pRg st="1" end="1"/>
                                            </p:txEl>
                                          </p:spTgt>
                                        </p:tgtEl>
                                        <p:attrNameLst>
                                          <p:attrName>style.visibility</p:attrName>
                                        </p:attrNameLst>
                                      </p:cBhvr>
                                      <p:to>
                                        <p:strVal val="visible"/>
                                      </p:to>
                                    </p:set>
                                    <p:anim calcmode="lin" valueType="num">
                                      <p:cBhvr>
                                        <p:cTn id="13" dur="500" fill="hold"/>
                                        <p:tgtEl>
                                          <p:spTgt spid="7680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7680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76803">
                                            <p:txEl>
                                              <p:pRg st="2" end="2"/>
                                            </p:txEl>
                                          </p:spTgt>
                                        </p:tgtEl>
                                        <p:attrNameLst>
                                          <p:attrName>style.visibility</p:attrName>
                                        </p:attrNameLst>
                                      </p:cBhvr>
                                      <p:to>
                                        <p:strVal val="visible"/>
                                      </p:to>
                                    </p:set>
                                    <p:anim calcmode="lin" valueType="num">
                                      <p:cBhvr>
                                        <p:cTn id="19" dur="500" fill="hold"/>
                                        <p:tgtEl>
                                          <p:spTgt spid="7680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7680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It Does Not Matter</a:t>
            </a:r>
            <a:endParaRPr lang="en-US" dirty="0"/>
          </a:p>
        </p:txBody>
      </p:sp>
      <p:sp>
        <p:nvSpPr>
          <p:cNvPr id="5" name="Content Placeholder 4"/>
          <p:cNvSpPr>
            <a:spLocks noGrp="1"/>
          </p:cNvSpPr>
          <p:nvPr>
            <p:ph idx="1"/>
          </p:nvPr>
        </p:nvSpPr>
        <p:spPr/>
        <p:txBody>
          <a:bodyPr>
            <a:noAutofit/>
          </a:bodyPr>
          <a:lstStyle/>
          <a:p>
            <a:pPr>
              <a:buFont typeface="Wingdings" panose="05000000000000000000" pitchFamily="2" charset="2"/>
              <a:buChar char="ü"/>
            </a:pPr>
            <a:r>
              <a:rPr lang="en-US" sz="3200" dirty="0" smtClean="0"/>
              <a:t>If similarities can be found between “Leviathan” and “</a:t>
            </a:r>
            <a:r>
              <a:rPr lang="en-US" sz="3200" dirty="0" err="1" smtClean="0"/>
              <a:t>Lotan</a:t>
            </a:r>
            <a:r>
              <a:rPr lang="en-US" sz="3200" dirty="0" smtClean="0"/>
              <a:t>” (a monster found in Ugaritic mythology)</a:t>
            </a:r>
          </a:p>
          <a:p>
            <a:pPr>
              <a:buFont typeface="Wingdings" panose="05000000000000000000" pitchFamily="2" charset="2"/>
              <a:buChar char="ü"/>
            </a:pPr>
            <a:r>
              <a:rPr lang="en-US" sz="3200" dirty="0"/>
              <a:t>If Isaiah refers to a figurative Leviathan (Is. 27:1)</a:t>
            </a:r>
          </a:p>
          <a:p>
            <a:pPr>
              <a:buFont typeface="Wingdings" panose="05000000000000000000" pitchFamily="2" charset="2"/>
              <a:buChar char="ü"/>
            </a:pPr>
            <a:r>
              <a:rPr lang="en-US" sz="3200" dirty="0"/>
              <a:t>If </a:t>
            </a:r>
            <a:r>
              <a:rPr lang="en-US" sz="3200" dirty="0" err="1"/>
              <a:t>Asaph</a:t>
            </a:r>
            <a:r>
              <a:rPr lang="en-US" sz="3200" dirty="0"/>
              <a:t> refers to Pharaoh or some obstacle in Israel’s past as Leviathan (Ps. 74:13, 14</a:t>
            </a:r>
            <a:r>
              <a:rPr lang="en-US" sz="3200" dirty="0" smtClean="0"/>
              <a:t>)</a:t>
            </a:r>
            <a:endParaRPr lang="en-US" sz="3200" dirty="0"/>
          </a:p>
        </p:txBody>
      </p:sp>
    </p:spTree>
    <p:extLst>
      <p:ext uri="{BB962C8B-B14F-4D97-AF65-F5344CB8AC3E}">
        <p14:creationId xmlns:p14="http://schemas.microsoft.com/office/powerpoint/2010/main" val="35853090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5"/>
                </a:solidFill>
                <a:latin typeface="Aharoni" panose="02010803020104030203" pitchFamily="2" charset="-79"/>
                <a:cs typeface="Aharoni" panose="02010803020104030203" pitchFamily="2" charset="-79"/>
              </a:rPr>
              <a:t>Leviathan</a:t>
            </a:r>
            <a:r>
              <a:rPr lang="en-US" dirty="0" smtClean="0">
                <a:solidFill>
                  <a:schemeClr val="accent5"/>
                </a:solidFill>
              </a:rPr>
              <a:t> </a:t>
            </a:r>
            <a:r>
              <a:rPr lang="en-US" sz="4400" dirty="0" smtClean="0">
                <a:solidFill>
                  <a:schemeClr val="accent5"/>
                </a:solidFill>
              </a:rPr>
              <a:t>Was A</a:t>
            </a:r>
            <a:r>
              <a:rPr lang="en-US" dirty="0" smtClean="0">
                <a:solidFill>
                  <a:schemeClr val="accent5"/>
                </a:solidFill>
              </a:rPr>
              <a:t> </a:t>
            </a:r>
            <a:r>
              <a:rPr lang="en-US" dirty="0" smtClean="0">
                <a:solidFill>
                  <a:schemeClr val="accent5"/>
                </a:solidFill>
                <a:latin typeface="Aharoni" panose="02010803020104030203" pitchFamily="2" charset="-79"/>
                <a:cs typeface="Aharoni" panose="02010803020104030203" pitchFamily="2" charset="-79"/>
              </a:rPr>
              <a:t>REAL</a:t>
            </a:r>
            <a:r>
              <a:rPr lang="en-US" dirty="0" smtClean="0">
                <a:solidFill>
                  <a:schemeClr val="accent5"/>
                </a:solidFill>
              </a:rPr>
              <a:t> Creature!</a:t>
            </a:r>
            <a:endParaRPr lang="en-US" dirty="0">
              <a:solidFill>
                <a:schemeClr val="accent5"/>
              </a:solidFill>
            </a:endParaRPr>
          </a:p>
        </p:txBody>
      </p:sp>
      <p:sp>
        <p:nvSpPr>
          <p:cNvPr id="3" name="Content Placeholder 2"/>
          <p:cNvSpPr>
            <a:spLocks noGrp="1"/>
          </p:cNvSpPr>
          <p:nvPr>
            <p:ph idx="1"/>
          </p:nvPr>
        </p:nvSpPr>
        <p:spPr>
          <a:xfrm>
            <a:off x="457200" y="1600200"/>
            <a:ext cx="8229600" cy="4876800"/>
          </a:xfrm>
        </p:spPr>
        <p:style>
          <a:lnRef idx="2">
            <a:schemeClr val="accent5"/>
          </a:lnRef>
          <a:fillRef idx="1">
            <a:schemeClr val="lt1"/>
          </a:fillRef>
          <a:effectRef idx="0">
            <a:schemeClr val="accent5"/>
          </a:effectRef>
          <a:fontRef idx="minor">
            <a:schemeClr val="dk1"/>
          </a:fontRef>
        </p:style>
        <p:txBody>
          <a:bodyPr>
            <a:normAutofit lnSpcReduction="10000"/>
          </a:bodyPr>
          <a:lstStyle/>
          <a:p>
            <a:pPr marL="0" indent="0">
              <a:buNone/>
            </a:pPr>
            <a:r>
              <a:rPr lang="en-US" sz="4000" spc="300" dirty="0" smtClean="0">
                <a:ln>
                  <a:solidFill>
                    <a:schemeClr val="tx1"/>
                  </a:solidFill>
                </a:ln>
                <a:solidFill>
                  <a:schemeClr val="accent5"/>
                </a:solidFill>
                <a:effectLst>
                  <a:outerShdw blurRad="50800" dist="38100" dir="2700000" algn="tl" rotWithShape="0">
                    <a:prstClr val="black">
                      <a:alpha val="40000"/>
                    </a:prstClr>
                  </a:outerShdw>
                </a:effectLst>
                <a:latin typeface="Arial Black" panose="020B0A04020102020204" pitchFamily="34" charset="0"/>
              </a:rPr>
              <a:t>Psalm 104:24-27,</a:t>
            </a:r>
          </a:p>
          <a:p>
            <a:pPr marL="0" indent="0">
              <a:buNone/>
            </a:pPr>
            <a:r>
              <a:rPr lang="en-US" sz="2800" dirty="0" smtClean="0"/>
              <a:t>24  </a:t>
            </a:r>
            <a:r>
              <a:rPr lang="en-US" sz="2800" dirty="0"/>
              <a:t>O LORD, how manifold are </a:t>
            </a:r>
            <a:r>
              <a:rPr lang="en-US" sz="2800" dirty="0">
                <a:solidFill>
                  <a:srgbClr val="C00000"/>
                </a:solidFill>
              </a:rPr>
              <a:t>Your works</a:t>
            </a:r>
            <a:r>
              <a:rPr lang="en-US" sz="2800" dirty="0"/>
              <a:t>! In wisdom You have made them all. The earth is full of Your possessions—</a:t>
            </a:r>
          </a:p>
          <a:p>
            <a:pPr marL="0" indent="0">
              <a:buNone/>
            </a:pPr>
            <a:r>
              <a:rPr lang="en-US" sz="2800" dirty="0"/>
              <a:t>25  This great and wide sea, In which are innumerable teeming things, Living things both small and great.</a:t>
            </a:r>
          </a:p>
          <a:p>
            <a:pPr marL="0" indent="0">
              <a:buNone/>
            </a:pPr>
            <a:r>
              <a:rPr lang="en-US" sz="2800" dirty="0"/>
              <a:t>26  There the ships sail about; </a:t>
            </a:r>
            <a:r>
              <a:rPr lang="en-US" sz="2800" dirty="0">
                <a:solidFill>
                  <a:srgbClr val="C00000"/>
                </a:solidFill>
              </a:rPr>
              <a:t>There is that Leviathan </a:t>
            </a:r>
            <a:r>
              <a:rPr lang="en-US" sz="2800" dirty="0"/>
              <a:t>w</a:t>
            </a:r>
            <a:r>
              <a:rPr lang="en-US" sz="2800" dirty="0" smtClean="0"/>
              <a:t>hich </a:t>
            </a:r>
            <a:r>
              <a:rPr lang="en-US" sz="2800" dirty="0"/>
              <a:t>You have made to play there.</a:t>
            </a:r>
          </a:p>
          <a:p>
            <a:pPr marL="0" indent="0">
              <a:buNone/>
            </a:pPr>
            <a:r>
              <a:rPr lang="en-US" sz="2800" dirty="0"/>
              <a:t>27  These all wait for You, That You may give them their food in due season.</a:t>
            </a:r>
          </a:p>
          <a:p>
            <a:pPr marL="0" indent="0">
              <a:buNone/>
            </a:pPr>
            <a:endParaRPr lang="en-US" sz="2800" dirty="0"/>
          </a:p>
        </p:txBody>
      </p:sp>
    </p:spTree>
    <p:extLst>
      <p:ext uri="{BB962C8B-B14F-4D97-AF65-F5344CB8AC3E}">
        <p14:creationId xmlns:p14="http://schemas.microsoft.com/office/powerpoint/2010/main" val="1685634629"/>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Berlin Sans FB Demi"/>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1750" cap="flat" cmpd="sng" algn="ctr">
          <a:solidFill>
            <a:srgbClr val="FFFF00"/>
          </a:solidFill>
          <a:prstDash val="solid"/>
          <a:round/>
          <a:headEnd type="none" w="med" len="med"/>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31750" cap="flat" cmpd="sng" algn="ctr">
          <a:solidFill>
            <a:srgbClr val="FFFF00"/>
          </a:solidFill>
          <a:prstDash val="solid"/>
          <a:round/>
          <a:headEnd type="none" w="med" len="med"/>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bg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Parchment">
  <a:themeElements>
    <a:clrScheme name="Parchment 2">
      <a:dk1>
        <a:srgbClr val="715F2B"/>
      </a:dk1>
      <a:lt1>
        <a:srgbClr val="DBCFB9"/>
      </a:lt1>
      <a:dk2>
        <a:srgbClr val="3B3B11"/>
      </a:dk2>
      <a:lt2>
        <a:srgbClr val="333300"/>
      </a:lt2>
      <a:accent1>
        <a:srgbClr val="9B823D"/>
      </a:accent1>
      <a:accent2>
        <a:srgbClr val="336600"/>
      </a:accent2>
      <a:accent3>
        <a:srgbClr val="EAE4D9"/>
      </a:accent3>
      <a:accent4>
        <a:srgbClr val="5F5023"/>
      </a:accent4>
      <a:accent5>
        <a:srgbClr val="CBC1AF"/>
      </a:accent5>
      <a:accent6>
        <a:srgbClr val="2D5C00"/>
      </a:accent6>
      <a:hlink>
        <a:srgbClr val="CC9900"/>
      </a:hlink>
      <a:folHlink>
        <a:srgbClr val="003300"/>
      </a:folHlink>
    </a:clrScheme>
    <a:fontScheme name="Parchment">
      <a:majorFont>
        <a:latin typeface="Arial Black"/>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762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rgbClr val="000000"/>
        </a:solidFill>
        <a:ln w="762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archment 1">
        <a:dk1>
          <a:srgbClr val="3A3116"/>
        </a:dk1>
        <a:lt1>
          <a:srgbClr val="826C44"/>
        </a:lt1>
        <a:dk2>
          <a:srgbClr val="420A0A"/>
        </a:dk2>
        <a:lt2>
          <a:srgbClr val="003300"/>
        </a:lt2>
        <a:accent1>
          <a:srgbClr val="463B1C"/>
        </a:accent1>
        <a:accent2>
          <a:srgbClr val="CC9900"/>
        </a:accent2>
        <a:accent3>
          <a:srgbClr val="C1BAB0"/>
        </a:accent3>
        <a:accent4>
          <a:srgbClr val="302811"/>
        </a:accent4>
        <a:accent5>
          <a:srgbClr val="B0AFAB"/>
        </a:accent5>
        <a:accent6>
          <a:srgbClr val="B98A00"/>
        </a:accent6>
        <a:hlink>
          <a:srgbClr val="8E8C46"/>
        </a:hlink>
        <a:folHlink>
          <a:srgbClr val="666633"/>
        </a:folHlink>
      </a:clrScheme>
      <a:clrMap bg1="lt1" tx1="dk1" bg2="lt2" tx2="dk2" accent1="accent1" accent2="accent2" accent3="accent3" accent4="accent4" accent5="accent5" accent6="accent6" hlink="hlink" folHlink="folHlink"/>
    </a:extraClrScheme>
    <a:extraClrScheme>
      <a:clrScheme name="Parchment 2">
        <a:dk1>
          <a:srgbClr val="715F2B"/>
        </a:dk1>
        <a:lt1>
          <a:srgbClr val="DBCFB9"/>
        </a:lt1>
        <a:dk2>
          <a:srgbClr val="3B3B11"/>
        </a:dk2>
        <a:lt2>
          <a:srgbClr val="333300"/>
        </a:lt2>
        <a:accent1>
          <a:srgbClr val="9B823D"/>
        </a:accent1>
        <a:accent2>
          <a:srgbClr val="336600"/>
        </a:accent2>
        <a:accent3>
          <a:srgbClr val="EAE4D9"/>
        </a:accent3>
        <a:accent4>
          <a:srgbClr val="5F5023"/>
        </a:accent4>
        <a:accent5>
          <a:srgbClr val="CBC1AF"/>
        </a:accent5>
        <a:accent6>
          <a:srgbClr val="2D5C00"/>
        </a:accent6>
        <a:hlink>
          <a:srgbClr val="CC9900"/>
        </a:hlink>
        <a:folHlink>
          <a:srgbClr val="003300"/>
        </a:folHlink>
      </a:clrScheme>
      <a:clrMap bg1="lt1" tx1="dk1" bg2="lt2" tx2="dk2" accent1="accent1" accent2="accent2" accent3="accent3" accent4="accent4" accent5="accent5" accent6="accent6" hlink="hlink" folHlink="folHlink"/>
    </a:extraClrScheme>
    <a:extraClrScheme>
      <a:clrScheme name="Parchment 3">
        <a:dk1>
          <a:srgbClr val="4D4D4D"/>
        </a:dk1>
        <a:lt1>
          <a:srgbClr val="DDDDDD"/>
        </a:lt1>
        <a:dk2>
          <a:srgbClr val="000000"/>
        </a:dk2>
        <a:lt2>
          <a:srgbClr val="B2B2B2"/>
        </a:lt2>
        <a:accent1>
          <a:srgbClr val="5F5F5F"/>
        </a:accent1>
        <a:accent2>
          <a:srgbClr val="333333"/>
        </a:accent2>
        <a:accent3>
          <a:srgbClr val="EBEBEB"/>
        </a:accent3>
        <a:accent4>
          <a:srgbClr val="404040"/>
        </a:accent4>
        <a:accent5>
          <a:srgbClr val="B6B6B6"/>
        </a:accent5>
        <a:accent6>
          <a:srgbClr val="2D2D2D"/>
        </a:accent6>
        <a:hlink>
          <a:srgbClr val="B2B2B2"/>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themeOverride>
</file>

<file path=docProps/app.xml><?xml version="1.0" encoding="utf-8"?>
<Properties xmlns="http://schemas.openxmlformats.org/officeDocument/2006/extended-properties" xmlns:vt="http://schemas.openxmlformats.org/officeDocument/2006/docPropsVTypes">
  <Template>Executive</Template>
  <TotalTime>11228</TotalTime>
  <Words>1268</Words>
  <Application>Microsoft Office PowerPoint</Application>
  <PresentationFormat>On-screen Show (4:3)</PresentationFormat>
  <Paragraphs>142</Paragraphs>
  <Slides>24</Slides>
  <Notes>12</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24</vt:i4>
      </vt:variant>
    </vt:vector>
  </HeadingPairs>
  <TitlesOfParts>
    <vt:vector size="41" baseType="lpstr">
      <vt:lpstr>Arial</vt:lpstr>
      <vt:lpstr>Aharoni</vt:lpstr>
      <vt:lpstr>Courier New</vt:lpstr>
      <vt:lpstr>Berlin Sans FB Demi</vt:lpstr>
      <vt:lpstr>Century Gothic</vt:lpstr>
      <vt:lpstr>Calibri</vt:lpstr>
      <vt:lpstr>Palatino Linotype</vt:lpstr>
      <vt:lpstr>Wingdings</vt:lpstr>
      <vt:lpstr>Adobe Fan Heiti Std B</vt:lpstr>
      <vt:lpstr>Gill Sans Ultra Bold Condensed</vt:lpstr>
      <vt:lpstr>Arial Black</vt:lpstr>
      <vt:lpstr>Trebuchet MS</vt:lpstr>
      <vt:lpstr>Times New Roman</vt:lpstr>
      <vt:lpstr>Executive</vt:lpstr>
      <vt:lpstr>2_Default Design</vt:lpstr>
      <vt:lpstr>1_Parchment</vt:lpstr>
      <vt:lpstr>1_Executive</vt:lpstr>
      <vt:lpstr>Behemoth &amp; Leviathan</vt:lpstr>
      <vt:lpstr>Review:</vt:lpstr>
      <vt:lpstr>Review:</vt:lpstr>
      <vt:lpstr>Hebrew “TANNIYN”</vt:lpstr>
      <vt:lpstr>More Evidence</vt:lpstr>
      <vt:lpstr>Erasing The Significance Of This Sacred Text</vt:lpstr>
      <vt:lpstr>MANY CHRISTIANS HAVE BEEN  “EVOLUTIONIZED” BY THE MEDIA AND EDUCATION</vt:lpstr>
      <vt:lpstr>It Does Not Matter</vt:lpstr>
      <vt:lpstr>Leviathan Was A REAL Creature!</vt:lpstr>
      <vt:lpstr>The Context</vt:lpstr>
      <vt:lpstr>Job Held To His Righteousness (27:1-6)</vt:lpstr>
      <vt:lpstr>Job Reminisced His Past (29:1-6)</vt:lpstr>
      <vt:lpstr>The Conflict</vt:lpstr>
      <vt:lpstr>Charges:</vt:lpstr>
      <vt:lpstr>In All Of His Suffering, He Never Denies The Existence Of God!</vt:lpstr>
      <vt:lpstr>Atheists Commonly Use Suffering Against God</vt:lpstr>
      <vt:lpstr>Atheists Commonly Use Suffering Against God</vt:lpstr>
      <vt:lpstr>Atheists Commonly Use Suffering Against God</vt:lpstr>
      <vt:lpstr>Conclusion: If anything bad ever happens, there can be no God!</vt:lpstr>
      <vt:lpstr>TRUTH</vt:lpstr>
      <vt:lpstr>TRUTH</vt:lpstr>
      <vt:lpstr>Job’s Oath Of Innocence (31)</vt:lpstr>
      <vt:lpstr>These Conversations In Job</vt:lpstr>
      <vt:lpstr>Will We Prove Satan Wrong?</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Behemoth &amp; Leviathan</dc:title>
  <dc:creator>Steven J. Wallace</dc:creator>
  <cp:lastModifiedBy>Steven J. Wallace</cp:lastModifiedBy>
  <cp:revision>182</cp:revision>
  <dcterms:created xsi:type="dcterms:W3CDTF">2013-09-26T22:58:06Z</dcterms:created>
  <dcterms:modified xsi:type="dcterms:W3CDTF">2014-03-27T23:14:37Z</dcterms:modified>
</cp:coreProperties>
</file>